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6" r:id="rId1"/>
    <p:sldMasterId id="2147483648" r:id="rId2"/>
  </p:sldMasterIdLst>
  <p:notesMasterIdLst>
    <p:notesMasterId r:id="rId10"/>
  </p:notesMasterIdLst>
  <p:handoutMasterIdLst>
    <p:handoutMasterId r:id="rId11"/>
  </p:handoutMasterIdLst>
  <p:sldIdLst>
    <p:sldId id="258" r:id="rId3"/>
    <p:sldId id="268" r:id="rId4"/>
    <p:sldId id="269" r:id="rId5"/>
    <p:sldId id="270" r:id="rId6"/>
    <p:sldId id="271" r:id="rId7"/>
    <p:sldId id="273" r:id="rId8"/>
    <p:sldId id="275" r:id="rId9"/>
  </p:sldIdLst>
  <p:sldSz cx="32004000" cy="15201900"/>
  <p:notesSz cx="7099300" cy="10234613"/>
  <p:defaultTextStyle>
    <a:defPPr>
      <a:defRPr lang="en-US"/>
    </a:defPPr>
    <a:lvl1pPr marL="0" algn="l" defTabSz="1481172" rtl="0" eaLnBrk="1" latinLnBrk="0" hangingPunct="1">
      <a:defRPr sz="5832" kern="1200">
        <a:solidFill>
          <a:schemeClr val="tx1"/>
        </a:solidFill>
        <a:latin typeface="+mn-lt"/>
        <a:ea typeface="+mn-ea"/>
        <a:cs typeface="+mn-cs"/>
      </a:defRPr>
    </a:lvl1pPr>
    <a:lvl2pPr marL="1481172" algn="l" defTabSz="1481172" rtl="0" eaLnBrk="1" latinLnBrk="0" hangingPunct="1">
      <a:defRPr sz="5832" kern="1200">
        <a:solidFill>
          <a:schemeClr val="tx1"/>
        </a:solidFill>
        <a:latin typeface="+mn-lt"/>
        <a:ea typeface="+mn-ea"/>
        <a:cs typeface="+mn-cs"/>
      </a:defRPr>
    </a:lvl2pPr>
    <a:lvl3pPr marL="2962348" algn="l" defTabSz="1481172" rtl="0" eaLnBrk="1" latinLnBrk="0" hangingPunct="1">
      <a:defRPr sz="5832" kern="1200">
        <a:solidFill>
          <a:schemeClr val="tx1"/>
        </a:solidFill>
        <a:latin typeface="+mn-lt"/>
        <a:ea typeface="+mn-ea"/>
        <a:cs typeface="+mn-cs"/>
      </a:defRPr>
    </a:lvl3pPr>
    <a:lvl4pPr marL="4443522" algn="l" defTabSz="1481172" rtl="0" eaLnBrk="1" latinLnBrk="0" hangingPunct="1">
      <a:defRPr sz="5832" kern="1200">
        <a:solidFill>
          <a:schemeClr val="tx1"/>
        </a:solidFill>
        <a:latin typeface="+mn-lt"/>
        <a:ea typeface="+mn-ea"/>
        <a:cs typeface="+mn-cs"/>
      </a:defRPr>
    </a:lvl4pPr>
    <a:lvl5pPr marL="5924697" algn="l" defTabSz="1481172" rtl="0" eaLnBrk="1" latinLnBrk="0" hangingPunct="1">
      <a:defRPr sz="5832" kern="1200">
        <a:solidFill>
          <a:schemeClr val="tx1"/>
        </a:solidFill>
        <a:latin typeface="+mn-lt"/>
        <a:ea typeface="+mn-ea"/>
        <a:cs typeface="+mn-cs"/>
      </a:defRPr>
    </a:lvl5pPr>
    <a:lvl6pPr marL="7405870" algn="l" defTabSz="1481172" rtl="0" eaLnBrk="1" latinLnBrk="0" hangingPunct="1">
      <a:defRPr sz="5832" kern="1200">
        <a:solidFill>
          <a:schemeClr val="tx1"/>
        </a:solidFill>
        <a:latin typeface="+mn-lt"/>
        <a:ea typeface="+mn-ea"/>
        <a:cs typeface="+mn-cs"/>
      </a:defRPr>
    </a:lvl6pPr>
    <a:lvl7pPr marL="8887039" algn="l" defTabSz="1481172" rtl="0" eaLnBrk="1" latinLnBrk="0" hangingPunct="1">
      <a:defRPr sz="5832" kern="1200">
        <a:solidFill>
          <a:schemeClr val="tx1"/>
        </a:solidFill>
        <a:latin typeface="+mn-lt"/>
        <a:ea typeface="+mn-ea"/>
        <a:cs typeface="+mn-cs"/>
      </a:defRPr>
    </a:lvl7pPr>
    <a:lvl8pPr marL="10368223" algn="l" defTabSz="1481172" rtl="0" eaLnBrk="1" latinLnBrk="0" hangingPunct="1">
      <a:defRPr sz="5832" kern="1200">
        <a:solidFill>
          <a:schemeClr val="tx1"/>
        </a:solidFill>
        <a:latin typeface="+mn-lt"/>
        <a:ea typeface="+mn-ea"/>
        <a:cs typeface="+mn-cs"/>
      </a:defRPr>
    </a:lvl8pPr>
    <a:lvl9pPr marL="11849388" algn="l" defTabSz="1481172" rtl="0" eaLnBrk="1" latinLnBrk="0" hangingPunct="1">
      <a:defRPr sz="583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436" userDrawn="1">
          <p15:clr>
            <a:srgbClr val="A4A3A4"/>
          </p15:clr>
        </p15:guide>
        <p15:guide id="2" orient="horz" pos="8163" userDrawn="1">
          <p15:clr>
            <a:srgbClr val="A4A3A4"/>
          </p15:clr>
        </p15:guide>
        <p15:guide id="3" orient="horz" pos="2926" userDrawn="1">
          <p15:clr>
            <a:srgbClr val="A4A3A4"/>
          </p15:clr>
        </p15:guide>
        <p15:guide id="4" orient="horz" pos="9174" userDrawn="1">
          <p15:clr>
            <a:srgbClr val="A4A3A4"/>
          </p15:clr>
        </p15:guide>
        <p15:guide id="5" orient="horz" pos="1673" userDrawn="1">
          <p15:clr>
            <a:srgbClr val="A4A3A4"/>
          </p15:clr>
        </p15:guide>
        <p15:guide id="6" orient="horz" pos="7800" userDrawn="1">
          <p15:clr>
            <a:srgbClr val="A4A3A4"/>
          </p15:clr>
        </p15:guide>
        <p15:guide id="7" orient="horz" pos="2241" userDrawn="1">
          <p15:clr>
            <a:srgbClr val="A4A3A4"/>
          </p15:clr>
        </p15:guide>
        <p15:guide id="8" orient="horz" pos="429" userDrawn="1">
          <p15:clr>
            <a:srgbClr val="A4A3A4"/>
          </p15:clr>
        </p15:guide>
        <p15:guide id="9" orient="horz" pos="4988" userDrawn="1">
          <p15:clr>
            <a:srgbClr val="A4A3A4"/>
          </p15:clr>
        </p15:guide>
        <p15:guide id="10" orient="horz" pos="8359" userDrawn="1">
          <p15:clr>
            <a:srgbClr val="A4A3A4"/>
          </p15:clr>
        </p15:guide>
        <p15:guide id="11" pos="19704" userDrawn="1">
          <p15:clr>
            <a:srgbClr val="A4A3A4"/>
          </p15:clr>
        </p15:guide>
        <p15:guide id="12" pos="13258" userDrawn="1">
          <p15:clr>
            <a:srgbClr val="A4A3A4"/>
          </p15:clr>
        </p15:guide>
        <p15:guide id="13" pos="10171" userDrawn="1">
          <p15:clr>
            <a:srgbClr val="A4A3A4"/>
          </p15:clr>
        </p15:guide>
        <p15:guide id="14" pos="12864" userDrawn="1">
          <p15:clr>
            <a:srgbClr val="A4A3A4"/>
          </p15:clr>
        </p15:guide>
        <p15:guide id="15" pos="13654" userDrawn="1">
          <p15:clr>
            <a:srgbClr val="A4A3A4"/>
          </p15:clr>
        </p15:guide>
        <p15:guide id="16" pos="10563" userDrawn="1">
          <p15:clr>
            <a:srgbClr val="A4A3A4"/>
          </p15:clr>
        </p15:guide>
        <p15:guide id="17" pos="9768" userDrawn="1">
          <p15:clr>
            <a:srgbClr val="A4A3A4"/>
          </p15:clr>
        </p15:guide>
        <p15:guide id="18" pos="557" userDrawn="1">
          <p15:clr>
            <a:srgbClr val="A4A3A4"/>
          </p15:clr>
        </p15:guide>
        <p15:guide id="19" pos="6465" userDrawn="1">
          <p15:clr>
            <a:srgbClr val="A4A3A4"/>
          </p15:clr>
        </p15:guide>
        <p15:guide id="20" orient="horz" pos="8153" userDrawn="1">
          <p15:clr>
            <a:srgbClr val="A4A3A4"/>
          </p15:clr>
        </p15:guide>
        <p15:guide id="21" orient="horz" pos="4812" userDrawn="1">
          <p15:clr>
            <a:srgbClr val="A4A3A4"/>
          </p15:clr>
        </p15:guide>
        <p15:guide id="22" pos="10080" userDrawn="1">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CD58"/>
    <a:srgbClr val="36C74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32" autoAdjust="0"/>
    <p:restoredTop sz="93883" autoAdjust="0"/>
  </p:normalViewPr>
  <p:slideViewPr>
    <p:cSldViewPr snapToGrid="0">
      <p:cViewPr>
        <p:scale>
          <a:sx n="33" d="100"/>
          <a:sy n="33" d="100"/>
        </p:scale>
        <p:origin x="120" y="-192"/>
      </p:cViewPr>
      <p:guideLst>
        <p:guide orient="horz" pos="5436"/>
        <p:guide orient="horz" pos="8163"/>
        <p:guide orient="horz" pos="2926"/>
        <p:guide orient="horz" pos="9174"/>
        <p:guide orient="horz" pos="1673"/>
        <p:guide orient="horz" pos="7800"/>
        <p:guide orient="horz" pos="2241"/>
        <p:guide orient="horz" pos="429"/>
        <p:guide orient="horz" pos="4988"/>
        <p:guide orient="horz" pos="8359"/>
        <p:guide pos="19704"/>
        <p:guide pos="13258"/>
        <p:guide pos="10171"/>
        <p:guide pos="12864"/>
        <p:guide pos="13654"/>
        <p:guide pos="10563"/>
        <p:guide pos="9768"/>
        <p:guide pos="557"/>
        <p:guide pos="6465"/>
        <p:guide orient="horz" pos="8153"/>
        <p:guide orient="horz" pos="4812"/>
        <p:guide pos="100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0" d="100"/>
        <a:sy n="120" d="100"/>
      </p:scale>
      <p:origin x="0" y="0"/>
    </p:cViewPr>
  </p:sorterViewPr>
  <p:notesViewPr>
    <p:cSldViewPr snapToGrid="0">
      <p:cViewPr varScale="1">
        <p:scale>
          <a:sx n="46" d="100"/>
          <a:sy n="46" d="100"/>
        </p:scale>
        <p:origin x="2764" y="40"/>
      </p:cViewPr>
      <p:guideLst>
        <p:guide orient="horz" pos="3223"/>
        <p:guide pos="223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3122E3A8-67DD-A54D-9ACE-7F6180D1A288}" type="datetimeFigureOut">
              <a:rPr lang="en-US" smtClean="0"/>
              <a:pPr/>
              <a:t>10/16/2019</a:t>
            </a:fld>
            <a:endParaRPr lang="en-US" dirty="0"/>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B5D751CF-426F-9546-9000-18E529FDEBDA}" type="slidenum">
              <a:rPr lang="en-US" smtClean="0"/>
              <a:pPr/>
              <a:t>‹#›</a:t>
            </a:fld>
            <a:endParaRPr lang="en-US" dirty="0"/>
          </a:p>
        </p:txBody>
      </p:sp>
    </p:spTree>
    <p:extLst>
      <p:ext uri="{BB962C8B-B14F-4D97-AF65-F5344CB8AC3E}">
        <p14:creationId xmlns:p14="http://schemas.microsoft.com/office/powerpoint/2010/main" val="399989277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95BCB8AE-B9B2-1648-AE7C-D9F4FF496627}" type="datetimeFigureOut">
              <a:rPr lang="en-US" smtClean="0"/>
              <a:pPr/>
              <a:t>10/16/2019</a:t>
            </a:fld>
            <a:endParaRPr lang="en-US" dirty="0"/>
          </a:p>
        </p:txBody>
      </p:sp>
      <p:sp>
        <p:nvSpPr>
          <p:cNvPr id="4" name="Slide Image Placeholder 3"/>
          <p:cNvSpPr>
            <a:spLocks noGrp="1" noRot="1" noChangeAspect="1"/>
          </p:cNvSpPr>
          <p:nvPr>
            <p:ph type="sldImg" idx="2"/>
          </p:nvPr>
        </p:nvSpPr>
        <p:spPr>
          <a:xfrm>
            <a:off x="-488950" y="768350"/>
            <a:ext cx="8077200" cy="3836988"/>
          </a:xfrm>
          <a:prstGeom prst="rect">
            <a:avLst/>
          </a:prstGeom>
          <a:noFill/>
          <a:ln w="12700">
            <a:solidFill>
              <a:prstClr val="black"/>
            </a:solidFill>
          </a:ln>
        </p:spPr>
        <p:txBody>
          <a:bodyPr vert="horz" lIns="99048" tIns="49524" rIns="99048" bIns="49524" rtlCol="0" anchor="ctr"/>
          <a:lstStyle/>
          <a:p>
            <a:endParaRPr lang="en-US" dirty="0"/>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E7F34D1A-B7E5-DE48-8EA9-859D9DE63652}" type="slidenum">
              <a:rPr lang="en-US" smtClean="0"/>
              <a:pPr/>
              <a:t>‹#›</a:t>
            </a:fld>
            <a:endParaRPr lang="en-US" dirty="0"/>
          </a:p>
        </p:txBody>
      </p:sp>
    </p:spTree>
    <p:extLst>
      <p:ext uri="{BB962C8B-B14F-4D97-AF65-F5344CB8AC3E}">
        <p14:creationId xmlns:p14="http://schemas.microsoft.com/office/powerpoint/2010/main" val="725433361"/>
      </p:ext>
    </p:extLst>
  </p:cSld>
  <p:clrMap bg1="lt1" tx1="dk1" bg2="lt2" tx2="dk2" accent1="accent1" accent2="accent2" accent3="accent3" accent4="accent4" accent5="accent5" accent6="accent6" hlink="hlink" folHlink="folHlink"/>
  <p:hf hdr="0" ftr="0" dt="0"/>
  <p:notesStyle>
    <a:lvl1pPr marL="0" algn="l" defTabSz="1481172" rtl="0" eaLnBrk="1" latinLnBrk="0" hangingPunct="1">
      <a:defRPr sz="3888" kern="1200">
        <a:solidFill>
          <a:schemeClr val="tx1"/>
        </a:solidFill>
        <a:latin typeface="+mn-lt"/>
        <a:ea typeface="+mn-ea"/>
        <a:cs typeface="+mn-cs"/>
      </a:defRPr>
    </a:lvl1pPr>
    <a:lvl2pPr marL="1481172" algn="l" defTabSz="1481172" rtl="0" eaLnBrk="1" latinLnBrk="0" hangingPunct="1">
      <a:defRPr sz="3888" kern="1200">
        <a:solidFill>
          <a:schemeClr val="tx1"/>
        </a:solidFill>
        <a:latin typeface="+mn-lt"/>
        <a:ea typeface="+mn-ea"/>
        <a:cs typeface="+mn-cs"/>
      </a:defRPr>
    </a:lvl2pPr>
    <a:lvl3pPr marL="2962348" algn="l" defTabSz="1481172" rtl="0" eaLnBrk="1" latinLnBrk="0" hangingPunct="1">
      <a:defRPr sz="3888" kern="1200">
        <a:solidFill>
          <a:schemeClr val="tx1"/>
        </a:solidFill>
        <a:latin typeface="+mn-lt"/>
        <a:ea typeface="+mn-ea"/>
        <a:cs typeface="+mn-cs"/>
      </a:defRPr>
    </a:lvl3pPr>
    <a:lvl4pPr marL="4443522" algn="l" defTabSz="1481172" rtl="0" eaLnBrk="1" latinLnBrk="0" hangingPunct="1">
      <a:defRPr sz="3888" kern="1200">
        <a:solidFill>
          <a:schemeClr val="tx1"/>
        </a:solidFill>
        <a:latin typeface="+mn-lt"/>
        <a:ea typeface="+mn-ea"/>
        <a:cs typeface="+mn-cs"/>
      </a:defRPr>
    </a:lvl4pPr>
    <a:lvl5pPr marL="5924697" algn="l" defTabSz="1481172" rtl="0" eaLnBrk="1" latinLnBrk="0" hangingPunct="1">
      <a:defRPr sz="3888" kern="1200">
        <a:solidFill>
          <a:schemeClr val="tx1"/>
        </a:solidFill>
        <a:latin typeface="+mn-lt"/>
        <a:ea typeface="+mn-ea"/>
        <a:cs typeface="+mn-cs"/>
      </a:defRPr>
    </a:lvl5pPr>
    <a:lvl6pPr marL="7405870" algn="l" defTabSz="1481172" rtl="0" eaLnBrk="1" latinLnBrk="0" hangingPunct="1">
      <a:defRPr sz="3888" kern="1200">
        <a:solidFill>
          <a:schemeClr val="tx1"/>
        </a:solidFill>
        <a:latin typeface="+mn-lt"/>
        <a:ea typeface="+mn-ea"/>
        <a:cs typeface="+mn-cs"/>
      </a:defRPr>
    </a:lvl6pPr>
    <a:lvl7pPr marL="8887039" algn="l" defTabSz="1481172" rtl="0" eaLnBrk="1" latinLnBrk="0" hangingPunct="1">
      <a:defRPr sz="3888" kern="1200">
        <a:solidFill>
          <a:schemeClr val="tx1"/>
        </a:solidFill>
        <a:latin typeface="+mn-lt"/>
        <a:ea typeface="+mn-ea"/>
        <a:cs typeface="+mn-cs"/>
      </a:defRPr>
    </a:lvl7pPr>
    <a:lvl8pPr marL="10368223" algn="l" defTabSz="1481172" rtl="0" eaLnBrk="1" latinLnBrk="0" hangingPunct="1">
      <a:defRPr sz="3888" kern="1200">
        <a:solidFill>
          <a:schemeClr val="tx1"/>
        </a:solidFill>
        <a:latin typeface="+mn-lt"/>
        <a:ea typeface="+mn-ea"/>
        <a:cs typeface="+mn-cs"/>
      </a:defRPr>
    </a:lvl8pPr>
    <a:lvl9pPr marL="11849388" algn="l" defTabSz="1481172" rtl="0" eaLnBrk="1" latinLnBrk="0" hangingPunct="1">
      <a:defRPr sz="388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768350"/>
            <a:ext cx="8077200" cy="38369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F34D1A-B7E5-DE48-8EA9-859D9DE63652}" type="slidenum">
              <a:rPr lang="en-US" smtClean="0"/>
              <a:pPr/>
              <a:t>1</a:t>
            </a:fld>
            <a:endParaRPr lang="en-US" dirty="0"/>
          </a:p>
        </p:txBody>
      </p:sp>
    </p:spTree>
    <p:extLst>
      <p:ext uri="{BB962C8B-B14F-4D97-AF65-F5344CB8AC3E}">
        <p14:creationId xmlns:p14="http://schemas.microsoft.com/office/powerpoint/2010/main" val="3762590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2</a:t>
            </a:fld>
            <a:endParaRPr lang="en-US" dirty="0"/>
          </a:p>
        </p:txBody>
      </p:sp>
    </p:spTree>
    <p:extLst>
      <p:ext uri="{BB962C8B-B14F-4D97-AF65-F5344CB8AC3E}">
        <p14:creationId xmlns:p14="http://schemas.microsoft.com/office/powerpoint/2010/main" val="3168607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3</a:t>
            </a:fld>
            <a:endParaRPr lang="en-US" dirty="0"/>
          </a:p>
        </p:txBody>
      </p:sp>
    </p:spTree>
    <p:extLst>
      <p:ext uri="{BB962C8B-B14F-4D97-AF65-F5344CB8AC3E}">
        <p14:creationId xmlns:p14="http://schemas.microsoft.com/office/powerpoint/2010/main" val="3942538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4</a:t>
            </a:fld>
            <a:endParaRPr lang="en-US" dirty="0"/>
          </a:p>
        </p:txBody>
      </p:sp>
    </p:spTree>
    <p:extLst>
      <p:ext uri="{BB962C8B-B14F-4D97-AF65-F5344CB8AC3E}">
        <p14:creationId xmlns:p14="http://schemas.microsoft.com/office/powerpoint/2010/main" val="3516006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5</a:t>
            </a:fld>
            <a:endParaRPr lang="en-US" dirty="0"/>
          </a:p>
        </p:txBody>
      </p:sp>
    </p:spTree>
    <p:extLst>
      <p:ext uri="{BB962C8B-B14F-4D97-AF65-F5344CB8AC3E}">
        <p14:creationId xmlns:p14="http://schemas.microsoft.com/office/powerpoint/2010/main" val="2717685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6</a:t>
            </a:fld>
            <a:endParaRPr lang="en-US" dirty="0"/>
          </a:p>
        </p:txBody>
      </p:sp>
    </p:spTree>
    <p:extLst>
      <p:ext uri="{BB962C8B-B14F-4D97-AF65-F5344CB8AC3E}">
        <p14:creationId xmlns:p14="http://schemas.microsoft.com/office/powerpoint/2010/main" val="2769002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F34D1A-B7E5-DE48-8EA9-859D9DE63652}" type="slidenum">
              <a:rPr lang="en-US" smtClean="0"/>
              <a:pPr/>
              <a:t>7</a:t>
            </a:fld>
            <a:endParaRPr lang="en-US" dirty="0"/>
          </a:p>
        </p:txBody>
      </p:sp>
    </p:spTree>
    <p:extLst>
      <p:ext uri="{BB962C8B-B14F-4D97-AF65-F5344CB8AC3E}">
        <p14:creationId xmlns:p14="http://schemas.microsoft.com/office/powerpoint/2010/main" val="36703179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1">
    <p:spTree>
      <p:nvGrpSpPr>
        <p:cNvPr id="1" name=""/>
        <p:cNvGrpSpPr/>
        <p:nvPr/>
      </p:nvGrpSpPr>
      <p:grpSpPr>
        <a:xfrm>
          <a:off x="0" y="0"/>
          <a:ext cx="0" cy="0"/>
          <a:chOff x="0" y="0"/>
          <a:chExt cx="0" cy="0"/>
        </a:xfrm>
      </p:grpSpPr>
      <p:sp>
        <p:nvSpPr>
          <p:cNvPr id="19" name="Espace réservé pour une image  18"/>
          <p:cNvSpPr>
            <a:spLocks noGrp="1"/>
          </p:cNvSpPr>
          <p:nvPr>
            <p:ph type="pic" sz="quarter" idx="14"/>
          </p:nvPr>
        </p:nvSpPr>
        <p:spPr>
          <a:xfrm>
            <a:off x="0" y="4"/>
            <a:ext cx="32004000" cy="12799903"/>
          </a:xfrm>
          <a:prstGeom prst="rect">
            <a:avLst/>
          </a:prstGeom>
          <a:solidFill>
            <a:schemeClr val="bg1">
              <a:lumMod val="95000"/>
            </a:schemeClr>
          </a:solidFill>
        </p:spPr>
        <p:txBody>
          <a:bodyPr lIns="91437" tIns="45718" rIns="91437" bIns="45718"/>
          <a:lstStyle>
            <a:lvl1pPr>
              <a:buNone/>
              <a:defRPr sz="1401">
                <a:solidFill>
                  <a:schemeClr val="bg1">
                    <a:lumMod val="85000"/>
                  </a:schemeClr>
                </a:solidFill>
              </a:defRPr>
            </a:lvl1pPr>
          </a:lstStyle>
          <a:p>
            <a:r>
              <a:rPr lang="en-US" dirty="0"/>
              <a:t>Click icon to add picture</a:t>
            </a:r>
          </a:p>
        </p:txBody>
      </p:sp>
      <p:sp>
        <p:nvSpPr>
          <p:cNvPr id="8" name="Title 1"/>
          <p:cNvSpPr>
            <a:spLocks noGrp="1"/>
          </p:cNvSpPr>
          <p:nvPr>
            <p:ph type="ctrTitle" hasCustomPrompt="1"/>
          </p:nvPr>
        </p:nvSpPr>
        <p:spPr>
          <a:xfrm>
            <a:off x="883453" y="7711709"/>
            <a:ext cx="30358552" cy="1637373"/>
          </a:xfrm>
          <a:prstGeom prst="rect">
            <a:avLst/>
          </a:prstGeom>
        </p:spPr>
        <p:txBody>
          <a:bodyPr lIns="0" tIns="0" rIns="0" bIns="0" anchor="ctr" anchorCtr="0">
            <a:noAutofit/>
          </a:bodyPr>
          <a:lstStyle>
            <a:lvl1pPr marL="0" indent="0" algn="l">
              <a:buFont typeface="Arial"/>
              <a:buNone/>
              <a:defRPr sz="3600">
                <a:solidFill>
                  <a:schemeClr val="bg1"/>
                </a:solidFill>
              </a:defRPr>
            </a:lvl1pPr>
          </a:lstStyle>
          <a:p>
            <a:r>
              <a:rPr lang="en-US" dirty="0"/>
              <a:t>Presentation Title</a:t>
            </a:r>
          </a:p>
        </p:txBody>
      </p:sp>
      <p:sp>
        <p:nvSpPr>
          <p:cNvPr id="9" name="Subtitle 2"/>
          <p:cNvSpPr>
            <a:spLocks noGrp="1"/>
          </p:cNvSpPr>
          <p:nvPr>
            <p:ph type="subTitle" idx="1" hasCustomPrompt="1"/>
          </p:nvPr>
        </p:nvSpPr>
        <p:spPr>
          <a:xfrm>
            <a:off x="883453" y="9470329"/>
            <a:ext cx="30358552" cy="636757"/>
          </a:xfrm>
          <a:prstGeom prst="rect">
            <a:avLst/>
          </a:prstGeom>
        </p:spPr>
        <p:txBody>
          <a:bodyPr lIns="0" tIns="0" rIns="0" bIns="0">
            <a:noAutofit/>
          </a:bodyPr>
          <a:lstStyle>
            <a:lvl1pPr marL="0" indent="0" algn="l">
              <a:buNone/>
              <a:defRPr sz="1401" baseline="0">
                <a:solidFill>
                  <a:schemeClr val="bg1"/>
                </a:solidFill>
              </a:defRPr>
            </a:lvl1pPr>
            <a:lvl2pPr marL="457177" indent="0" algn="ctr">
              <a:buNone/>
              <a:defRPr>
                <a:solidFill>
                  <a:schemeClr val="tx1">
                    <a:tint val="75000"/>
                  </a:schemeClr>
                </a:solidFill>
              </a:defRPr>
            </a:lvl2pPr>
            <a:lvl3pPr marL="914351" indent="0" algn="ctr">
              <a:buNone/>
              <a:defRPr>
                <a:solidFill>
                  <a:schemeClr val="tx1">
                    <a:tint val="75000"/>
                  </a:schemeClr>
                </a:solidFill>
              </a:defRPr>
            </a:lvl3pPr>
            <a:lvl4pPr marL="1371529" indent="0" algn="ctr">
              <a:buNone/>
              <a:defRPr>
                <a:solidFill>
                  <a:schemeClr val="tx1">
                    <a:tint val="75000"/>
                  </a:schemeClr>
                </a:solidFill>
              </a:defRPr>
            </a:lvl4pPr>
            <a:lvl5pPr marL="1828704" indent="0" algn="ctr">
              <a:buNone/>
              <a:defRPr>
                <a:solidFill>
                  <a:schemeClr val="tx1">
                    <a:tint val="75000"/>
                  </a:schemeClr>
                </a:solidFill>
              </a:defRPr>
            </a:lvl5pPr>
            <a:lvl6pPr marL="2285880" indent="0" algn="ctr">
              <a:buNone/>
              <a:defRPr>
                <a:solidFill>
                  <a:schemeClr val="tx1">
                    <a:tint val="75000"/>
                  </a:schemeClr>
                </a:solidFill>
              </a:defRPr>
            </a:lvl6pPr>
            <a:lvl7pPr marL="2743056" indent="0" algn="ctr">
              <a:buNone/>
              <a:defRPr>
                <a:solidFill>
                  <a:schemeClr val="tx1">
                    <a:tint val="75000"/>
                  </a:schemeClr>
                </a:solidFill>
              </a:defRPr>
            </a:lvl7pPr>
            <a:lvl8pPr marL="3200233" indent="0" algn="ctr">
              <a:buNone/>
              <a:defRPr>
                <a:solidFill>
                  <a:schemeClr val="tx1">
                    <a:tint val="75000"/>
                  </a:schemeClr>
                </a:solidFill>
              </a:defRPr>
            </a:lvl8pPr>
            <a:lvl9pPr marL="3657408" indent="0" algn="ctr">
              <a:buNone/>
              <a:defRPr>
                <a:solidFill>
                  <a:schemeClr val="tx1">
                    <a:tint val="75000"/>
                  </a:schemeClr>
                </a:solidFill>
              </a:defRPr>
            </a:lvl9pPr>
          </a:lstStyle>
          <a:p>
            <a:r>
              <a:rPr lang="en-US" dirty="0"/>
              <a:t>Click to Edit Optional Subtitle</a:t>
            </a:r>
          </a:p>
        </p:txBody>
      </p:sp>
      <p:pic>
        <p:nvPicPr>
          <p:cNvPr id="10" name="Picture 9"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14" name="Footer Placeholder 4"/>
          <p:cNvSpPr>
            <a:spLocks noGrp="1"/>
          </p:cNvSpPr>
          <p:nvPr>
            <p:ph type="ftr" sz="quarter" idx="3"/>
          </p:nvPr>
        </p:nvSpPr>
        <p:spPr>
          <a:xfrm>
            <a:off x="883475" y="14445827"/>
            <a:ext cx="5269359" cy="92461"/>
          </a:xfrm>
          <a:prstGeom prst="rect">
            <a:avLst/>
          </a:prstGeom>
        </p:spPr>
        <p:txBody>
          <a:bodyPr vert="horz" wrap="square" lIns="0" tIns="0" rIns="0" bIns="0" rtlCol="0" anchor="ctr">
            <a:spAutoFit/>
          </a:bodyPr>
          <a:lstStyle>
            <a:lvl1pPr algn="l">
              <a:defRPr sz="601">
                <a:solidFill>
                  <a:srgbClr val="4F5156"/>
                </a:solidFill>
                <a:latin typeface="Arial"/>
                <a:cs typeface="Arial"/>
              </a:defRPr>
            </a:lvl1pPr>
          </a:lstStyle>
          <a:p>
            <a:r>
              <a:rPr lang="en-US" dirty="0"/>
              <a:t>Confidential Property of Schneider Electric  </a:t>
            </a:r>
          </a:p>
        </p:txBody>
      </p:sp>
      <p:sp>
        <p:nvSpPr>
          <p:cNvPr id="21" name="Espace réservé du texte 20"/>
          <p:cNvSpPr>
            <a:spLocks noGrp="1"/>
          </p:cNvSpPr>
          <p:nvPr>
            <p:ph type="body" sz="quarter" idx="15" hasCustomPrompt="1"/>
          </p:nvPr>
        </p:nvSpPr>
        <p:spPr>
          <a:xfrm>
            <a:off x="0" y="10562059"/>
            <a:ext cx="32004000" cy="2251809"/>
          </a:xfrm>
          <a:prstGeom prst="rect">
            <a:avLst/>
          </a:prstGeom>
          <a:solidFill>
            <a:schemeClr val="tx2">
              <a:alpha val="80000"/>
            </a:schemeClr>
          </a:solidFill>
        </p:spPr>
        <p:txBody>
          <a:bodyPr lIns="91437" tIns="45718" rIns="91437" bIns="45718"/>
          <a:lstStyle>
            <a:lvl1pPr marL="178296" indent="-2361">
              <a:buNone/>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err="1"/>
              <a:t>Presented</a:t>
            </a:r>
            <a:r>
              <a:rPr lang="fr-FR" dirty="0"/>
              <a:t> by: </a:t>
            </a:r>
          </a:p>
          <a:p>
            <a:pPr lvl="0"/>
            <a:r>
              <a:rPr lang="fr-FR" dirty="0"/>
              <a:t>Date: </a:t>
            </a:r>
          </a:p>
          <a:p>
            <a:pPr lvl="0"/>
            <a:endParaRPr lang="fr-FR" dirty="0"/>
          </a:p>
          <a:p>
            <a:pPr lvl="0"/>
            <a:endParaRPr lang="fr-FR" dirty="0"/>
          </a:p>
          <a:p>
            <a:pPr lvl="0"/>
            <a:endParaRPr lang="fr-FR" dirty="0"/>
          </a:p>
          <a:p>
            <a:pPr lvl="0"/>
            <a:endParaRPr lang="fr-FR" dirty="0"/>
          </a:p>
          <a:p>
            <a:pPr lvl="0"/>
            <a:endParaRPr lang="fr-FR" dirty="0"/>
          </a:p>
        </p:txBody>
      </p:sp>
      <p:sp>
        <p:nvSpPr>
          <p:cNvPr id="13" name="Rectangle 12"/>
          <p:cNvSpPr/>
          <p:nvPr userDrawn="1"/>
        </p:nvSpPr>
        <p:spPr>
          <a:xfrm>
            <a:off x="0" y="12595110"/>
            <a:ext cx="32004000" cy="59691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Tree>
    <p:extLst>
      <p:ext uri="{BB962C8B-B14F-4D97-AF65-F5344CB8AC3E}">
        <p14:creationId xmlns:p14="http://schemas.microsoft.com/office/powerpoint/2010/main" val="3401949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w Image Light">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accent1"/>
                </a:solidFill>
              </a:defRPr>
            </a:lvl1pPr>
          </a:lstStyle>
          <a:p>
            <a:r>
              <a:rPr lang="en-US" dirty="0"/>
              <a:t>CLICK TO EDIT QUOTE OR CALLOUT</a:t>
            </a:r>
          </a:p>
        </p:txBody>
      </p:sp>
      <p:sp>
        <p:nvSpPr>
          <p:cNvPr id="5"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3"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401" b="1">
                <a:solidFill>
                  <a:srgbClr val="00B0F0"/>
                </a:solidFill>
              </a:defRPr>
            </a:lvl1pPr>
          </a:lstStyle>
          <a:p>
            <a:r>
              <a:rPr lang="en-US" dirty="0"/>
              <a:t>Drag your image here (drop on the picture icon) and remember to send this box to the “back” so that the green dividing line is visually on top of the image.</a:t>
            </a:r>
          </a:p>
        </p:txBody>
      </p:sp>
    </p:spTree>
    <p:extLst>
      <p:ext uri="{BB962C8B-B14F-4D97-AF65-F5344CB8AC3E}">
        <p14:creationId xmlns:p14="http://schemas.microsoft.com/office/powerpoint/2010/main" val="2947468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on Whit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883446" y="5064520"/>
            <a:ext cx="30264892" cy="3638601"/>
          </a:xfrm>
          <a:prstGeom prst="rect">
            <a:avLst/>
          </a:prstGeom>
        </p:spPr>
        <p:txBody>
          <a:bodyPr wrap="square" lIns="0" tIns="0" rIns="0" bIns="0" anchor="t">
            <a:noAutofit/>
          </a:bodyPr>
          <a:lstStyle>
            <a:lvl1pPr marL="0" indent="0" algn="ctr">
              <a:buFont typeface="Arial"/>
              <a:buNone/>
              <a:defRPr sz="4000">
                <a:solidFill>
                  <a:schemeClr val="accent1"/>
                </a:solidFill>
              </a:defRPr>
            </a:lvl1pPr>
          </a:lstStyle>
          <a:p>
            <a:r>
              <a:rPr lang="en-US" dirty="0"/>
              <a:t>CLICK TO EDIT QUOTE OR CALLOUT</a:t>
            </a:r>
          </a:p>
        </p:txBody>
      </p:sp>
      <p:sp>
        <p:nvSpPr>
          <p:cNvPr id="5" name="Subtitle 2"/>
          <p:cNvSpPr>
            <a:spLocks noGrp="1"/>
          </p:cNvSpPr>
          <p:nvPr>
            <p:ph type="subTitle" idx="1" hasCustomPrompt="1"/>
          </p:nvPr>
        </p:nvSpPr>
        <p:spPr>
          <a:xfrm>
            <a:off x="883462" y="8735026"/>
            <a:ext cx="30264889" cy="909653"/>
          </a:xfrm>
          <a:prstGeom prst="rect">
            <a:avLst/>
          </a:prstGeom>
        </p:spPr>
        <p:txBody>
          <a:bodyPr wrap="square"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191992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llout on SE Life Gree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bg1"/>
                </a:solidFill>
              </a:defRPr>
            </a:lvl1pPr>
          </a:lstStyle>
          <a:p>
            <a:r>
              <a:rPr lang="en-US" dirty="0"/>
              <a:t>CLICK TO EDIT QUOTE OR CALLOUT</a:t>
            </a:r>
          </a:p>
        </p:txBody>
      </p:sp>
      <p:sp>
        <p:nvSpPr>
          <p:cNvPr id="10"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bg1"/>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4"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11" name="Picture 10" descr="schneider_LIO_White_RGB.png"/>
          <p:cNvPicPr>
            <a:picLocks noChangeAspect="1"/>
          </p:cNvPicPr>
          <p:nvPr userDrawn="1"/>
        </p:nvPicPr>
        <p:blipFill>
          <a:blip r:embed="rId2" cstate="print"/>
          <a:stretch>
            <a:fillRect/>
          </a:stretch>
        </p:blipFill>
        <p:spPr>
          <a:xfrm>
            <a:off x="24762708" y="13325200"/>
            <a:ext cx="7065475" cy="1645021"/>
          </a:xfrm>
          <a:prstGeom prst="rect">
            <a:avLst/>
          </a:prstGeom>
        </p:spPr>
      </p:pic>
    </p:spTree>
    <p:extLst>
      <p:ext uri="{BB962C8B-B14F-4D97-AF65-F5344CB8AC3E}">
        <p14:creationId xmlns:p14="http://schemas.microsoft.com/office/powerpoint/2010/main" val="245108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_Divider_Image">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6117622" y="14445828"/>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9" name="Footer Placeholder 4"/>
          <p:cNvSpPr>
            <a:spLocks noGrp="1"/>
          </p:cNvSpPr>
          <p:nvPr>
            <p:ph type="ftr" sz="quarter" idx="3"/>
          </p:nvPr>
        </p:nvSpPr>
        <p:spPr>
          <a:xfrm>
            <a:off x="883471" y="14445827"/>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7" name="Picture 6" descr="schneider_LIO_White_RGB.png"/>
          <p:cNvPicPr>
            <a:picLocks noChangeAspect="1"/>
          </p:cNvPicPr>
          <p:nvPr userDrawn="1"/>
        </p:nvPicPr>
        <p:blipFill>
          <a:blip r:embed="rId2" cstate="print"/>
          <a:stretch>
            <a:fillRect/>
          </a:stretch>
        </p:blipFill>
        <p:spPr>
          <a:xfrm>
            <a:off x="24870837" y="13329747"/>
            <a:ext cx="6674518" cy="1553999"/>
          </a:xfrm>
          <a:prstGeom prst="rect">
            <a:avLst/>
          </a:prstGeom>
        </p:spPr>
      </p:pic>
      <p:sp>
        <p:nvSpPr>
          <p:cNvPr id="12" name="Title 1"/>
          <p:cNvSpPr>
            <a:spLocks noGrp="1"/>
          </p:cNvSpPr>
          <p:nvPr>
            <p:ph type="title" hasCustomPrompt="1"/>
          </p:nvPr>
        </p:nvSpPr>
        <p:spPr>
          <a:xfrm>
            <a:off x="0" y="6032498"/>
            <a:ext cx="32004000" cy="2564359"/>
          </a:xfrm>
          <a:prstGeom prst="rect">
            <a:avLst/>
          </a:prstGeom>
          <a:solidFill>
            <a:schemeClr val="tx2">
              <a:alpha val="80000"/>
            </a:schemeClr>
          </a:solidFill>
        </p:spPr>
        <p:txBody>
          <a:bodyPr lIns="251966" tIns="0" rIns="0" bIns="0" anchor="ctr" anchorCtr="0"/>
          <a:lstStyle>
            <a:lvl1pPr algn="l">
              <a:defRPr sz="2400" baseline="0">
                <a:solidFill>
                  <a:srgbClr val="FFFFFF"/>
                </a:solidFill>
              </a:defRPr>
            </a:lvl1pPr>
          </a:lstStyle>
          <a:p>
            <a:r>
              <a:rPr lang="en-US" dirty="0"/>
              <a:t>Click To Edit Section Title</a:t>
            </a:r>
          </a:p>
        </p:txBody>
      </p:sp>
      <p:sp>
        <p:nvSpPr>
          <p:cNvPr id="13" name="Text Placeholder 9"/>
          <p:cNvSpPr>
            <a:spLocks noGrp="1"/>
          </p:cNvSpPr>
          <p:nvPr>
            <p:ph type="body" sz="quarter" idx="11" hasCustomPrompt="1"/>
          </p:nvPr>
        </p:nvSpPr>
        <p:spPr>
          <a:xfrm>
            <a:off x="0" y="8572271"/>
            <a:ext cx="32004000" cy="1102609"/>
          </a:xfrm>
          <a:prstGeom prst="rect">
            <a:avLst/>
          </a:prstGeom>
          <a:solidFill>
            <a:schemeClr val="tx2"/>
          </a:solidFill>
        </p:spPr>
        <p:txBody>
          <a:bodyPr lIns="251966"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10"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401" b="1">
                <a:solidFill>
                  <a:schemeClr val="accent6"/>
                </a:solidFill>
              </a:defRPr>
            </a:lvl1pPr>
          </a:lstStyle>
          <a:p>
            <a:r>
              <a:rPr lang="en-US" dirty="0"/>
              <a:t>Drag your image here (drop on the picture icon) and remember to send this box to the “back” so that the green dividing line is visually on top of the image.</a:t>
            </a:r>
          </a:p>
        </p:txBody>
      </p:sp>
    </p:spTree>
    <p:extLst>
      <p:ext uri="{BB962C8B-B14F-4D97-AF65-F5344CB8AC3E}">
        <p14:creationId xmlns:p14="http://schemas.microsoft.com/office/powerpoint/2010/main" val="25283182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Slide Master">
    <p:bg>
      <p:bgPr>
        <a:solidFill>
          <a:schemeClr val="tx2"/>
        </a:solidFill>
        <a:effectLst/>
      </p:bgPr>
    </p:bg>
    <p:spTree>
      <p:nvGrpSpPr>
        <p:cNvPr id="1" name=""/>
        <p:cNvGrpSpPr/>
        <p:nvPr/>
      </p:nvGrpSpPr>
      <p:grpSpPr>
        <a:xfrm>
          <a:off x="0" y="0"/>
          <a:ext cx="0" cy="0"/>
          <a:chOff x="0" y="0"/>
          <a:chExt cx="0" cy="0"/>
        </a:xfrm>
      </p:grpSpPr>
      <p:pic>
        <p:nvPicPr>
          <p:cNvPr id="4" name="Picture 3" descr="schneider_LIO_White_RGB.png"/>
          <p:cNvPicPr>
            <a:picLocks noChangeAspect="1"/>
          </p:cNvPicPr>
          <p:nvPr userDrawn="1"/>
        </p:nvPicPr>
        <p:blipFill>
          <a:blip r:embed="rId2" cstate="print"/>
          <a:stretch>
            <a:fillRect/>
          </a:stretch>
        </p:blipFill>
        <p:spPr>
          <a:xfrm>
            <a:off x="9691937" y="5788938"/>
            <a:ext cx="12457837" cy="2900500"/>
          </a:xfrm>
          <a:prstGeom prst="rect">
            <a:avLst/>
          </a:prstGeom>
        </p:spPr>
      </p:pic>
    </p:spTree>
    <p:extLst>
      <p:ext uri="{BB962C8B-B14F-4D97-AF65-F5344CB8AC3E}">
        <p14:creationId xmlns:p14="http://schemas.microsoft.com/office/powerpoint/2010/main" val="30370478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column w/ callout">
    <p:spTree>
      <p:nvGrpSpPr>
        <p:cNvPr id="1" name=""/>
        <p:cNvGrpSpPr/>
        <p:nvPr/>
      </p:nvGrpSpPr>
      <p:grpSpPr>
        <a:xfrm>
          <a:off x="0" y="0"/>
          <a:ext cx="0" cy="0"/>
          <a:chOff x="0" y="0"/>
          <a:chExt cx="0" cy="0"/>
        </a:xfrm>
      </p:grpSpPr>
      <p:sp>
        <p:nvSpPr>
          <p:cNvPr id="15" name="Text Placeholder 11"/>
          <p:cNvSpPr>
            <a:spLocks noGrp="1"/>
          </p:cNvSpPr>
          <p:nvPr>
            <p:ph type="body" sz="quarter" idx="13" hasCustomPrompt="1"/>
          </p:nvPr>
        </p:nvSpPr>
        <p:spPr>
          <a:xfrm>
            <a:off x="21674940" y="12018198"/>
            <a:ext cx="944562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caption to the chart goes here</a:t>
            </a:r>
          </a:p>
        </p:txBody>
      </p:sp>
      <p:cxnSp>
        <p:nvCxnSpPr>
          <p:cNvPr id="9" name="Straight Connector 8"/>
          <p:cNvCxnSpPr/>
          <p:nvPr userDrawn="1"/>
        </p:nvCxnSpPr>
        <p:spPr>
          <a:xfrm>
            <a:off x="21049228"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3" name="Text Placeholder 11"/>
          <p:cNvSpPr>
            <a:spLocks noGrp="1"/>
          </p:cNvSpPr>
          <p:nvPr>
            <p:ph type="body" sz="quarter" idx="16" hasCustomPrompt="1"/>
          </p:nvPr>
        </p:nvSpPr>
        <p:spPr>
          <a:xfrm>
            <a:off x="903215" y="12018198"/>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18"/>
          </p:nvPr>
        </p:nvSpPr>
        <p:spPr>
          <a:xfrm>
            <a:off x="903211" y="3552662"/>
            <a:ext cx="19510467" cy="679804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9"/>
          </p:nvPr>
        </p:nvSpPr>
        <p:spPr>
          <a:xfrm>
            <a:off x="21674936" y="3551802"/>
            <a:ext cx="9445625" cy="6761414"/>
          </a:xfrm>
        </p:spPr>
        <p:txBody>
          <a:bodyPr>
            <a:noAutofit/>
          </a:bodyPr>
          <a:lstStyle>
            <a:lvl1pPr>
              <a:defRPr sz="1200"/>
            </a:lvl1pPr>
            <a:lvl2pPr>
              <a:defRPr sz="1100"/>
            </a:lvl2pPr>
            <a:lvl3pPr>
              <a:defRPr sz="1001"/>
            </a:lvl3pPr>
            <a:lvl4pPr>
              <a:defRPr sz="1001"/>
            </a:lvl4pPr>
            <a:lvl5pPr>
              <a:defRPr sz="100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2"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37497948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andard Layout">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5"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8" name="Content Placeholder 2"/>
          <p:cNvSpPr>
            <a:spLocks noGrp="1"/>
          </p:cNvSpPr>
          <p:nvPr>
            <p:ph sz="quarter" idx="31"/>
          </p:nvPr>
        </p:nvSpPr>
        <p:spPr>
          <a:xfrm>
            <a:off x="903193" y="3556495"/>
            <a:ext cx="30378495" cy="9388586"/>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32"/>
          </p:nvPr>
        </p:nvSpPr>
        <p:spPr>
          <a:xfrm>
            <a:off x="883446" y="680335"/>
            <a:ext cx="30264892" cy="1091581"/>
          </a:xfrm>
        </p:spPr>
        <p:txBody>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883446" y="2019732"/>
            <a:ext cx="30264892" cy="750463"/>
          </a:xfrm>
        </p:spPr>
        <p:txBody>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40670164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column">
    <p:spTree>
      <p:nvGrpSpPr>
        <p:cNvPr id="1" name=""/>
        <p:cNvGrpSpPr/>
        <p:nvPr/>
      </p:nvGrpSpPr>
      <p:grpSpPr>
        <a:xfrm>
          <a:off x="0" y="0"/>
          <a:ext cx="0" cy="0"/>
          <a:chOff x="0" y="0"/>
          <a:chExt cx="0" cy="0"/>
        </a:xfrm>
      </p:grpSpPr>
      <p:sp>
        <p:nvSpPr>
          <p:cNvPr id="20" name="Text Placeholder 11"/>
          <p:cNvSpPr>
            <a:spLocks noGrp="1"/>
          </p:cNvSpPr>
          <p:nvPr>
            <p:ph type="body" sz="quarter" idx="13" hasCustomPrompt="1"/>
          </p:nvPr>
        </p:nvSpPr>
        <p:spPr>
          <a:xfrm>
            <a:off x="883454" y="12258947"/>
            <a:ext cx="19530214" cy="123111"/>
          </a:xfrm>
          <a:prstGeom prst="rect">
            <a:avLst/>
          </a:prstGeom>
        </p:spPr>
        <p:txBody>
          <a:bodyPr lIns="0" tIns="0" rIns="0" bIns="0" anchor="b" anchorCtr="0">
            <a:spAutoFit/>
          </a:bodyPr>
          <a:lstStyle>
            <a:lvl1pPr marL="15874" indent="0">
              <a:buNone/>
              <a:defRPr sz="800" baseline="0">
                <a:solidFill>
                  <a:srgbClr val="8E8F93"/>
                </a:solidFill>
              </a:defRPr>
            </a:lvl1pPr>
          </a:lstStyle>
          <a:p>
            <a:pPr lvl="0"/>
            <a:r>
              <a:rPr lang="en-US" dirty="0"/>
              <a:t>Optional description / context goes here</a:t>
            </a:r>
          </a:p>
        </p:txBody>
      </p:sp>
      <p:sp>
        <p:nvSpPr>
          <p:cNvPr id="4" name="Content Placeholder 3"/>
          <p:cNvSpPr>
            <a:spLocks noGrp="1"/>
          </p:cNvSpPr>
          <p:nvPr>
            <p:ph sz="quarter" idx="17"/>
          </p:nvPr>
        </p:nvSpPr>
        <p:spPr>
          <a:xfrm>
            <a:off x="883449" y="3556515"/>
            <a:ext cx="19530217" cy="803034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8" name="Text Placeholder 11"/>
          <p:cNvSpPr>
            <a:spLocks noGrp="1"/>
          </p:cNvSpPr>
          <p:nvPr>
            <p:ph type="body" sz="quarter" idx="32"/>
          </p:nvPr>
        </p:nvSpPr>
        <p:spPr>
          <a:xfrm>
            <a:off x="883446" y="680335"/>
            <a:ext cx="30264892" cy="1091581"/>
          </a:xfrm>
        </p:spPr>
        <p:txBody>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1" name="Text Placeholder 13"/>
          <p:cNvSpPr>
            <a:spLocks noGrp="1"/>
          </p:cNvSpPr>
          <p:nvPr>
            <p:ph type="body" sz="quarter" idx="33"/>
          </p:nvPr>
        </p:nvSpPr>
        <p:spPr>
          <a:xfrm>
            <a:off x="883446" y="2019732"/>
            <a:ext cx="30264892" cy="750463"/>
          </a:xfrm>
        </p:spPr>
        <p:txBody>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7558803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column stacked">
    <p:spTree>
      <p:nvGrpSpPr>
        <p:cNvPr id="1" name=""/>
        <p:cNvGrpSpPr/>
        <p:nvPr/>
      </p:nvGrpSpPr>
      <p:grpSpPr>
        <a:xfrm>
          <a:off x="0" y="0"/>
          <a:ext cx="0" cy="0"/>
          <a:chOff x="0" y="0"/>
          <a:chExt cx="0" cy="0"/>
        </a:xfrm>
      </p:grpSpPr>
      <p:sp>
        <p:nvSpPr>
          <p:cNvPr id="11" name="Content Placeholder 5"/>
          <p:cNvSpPr>
            <a:spLocks noGrp="1"/>
          </p:cNvSpPr>
          <p:nvPr>
            <p:ph sz="quarter" idx="34"/>
          </p:nvPr>
        </p:nvSpPr>
        <p:spPr>
          <a:xfrm>
            <a:off x="865887" y="8977383"/>
            <a:ext cx="19510467" cy="4349034"/>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1"/>
          <p:cNvSpPr>
            <a:spLocks noGrp="1"/>
          </p:cNvSpPr>
          <p:nvPr>
            <p:ph type="body" sz="quarter" idx="16" hasCustomPrompt="1"/>
          </p:nvPr>
        </p:nvSpPr>
        <p:spPr>
          <a:xfrm>
            <a:off x="883471" y="7905569"/>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0" hasCustomPrompt="1"/>
          </p:nvPr>
        </p:nvSpPr>
        <p:spPr>
          <a:xfrm>
            <a:off x="903222" y="13506146"/>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23"/>
          </p:nvPr>
        </p:nvSpPr>
        <p:spPr>
          <a:xfrm>
            <a:off x="868057" y="3586723"/>
            <a:ext cx="19510467" cy="4051779"/>
          </a:xfrm>
        </p:spPr>
        <p:txBody>
          <a:bodyPr>
            <a:noAutofit/>
          </a:bodyPr>
          <a:lstStyle>
            <a:lvl5pP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4"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277520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column">
    <p:spTree>
      <p:nvGrpSpPr>
        <p:cNvPr id="1" name=""/>
        <p:cNvGrpSpPr/>
        <p:nvPr/>
      </p:nvGrpSpPr>
      <p:grpSpPr>
        <a:xfrm>
          <a:off x="0" y="0"/>
          <a:ext cx="0" cy="0"/>
          <a:chOff x="0" y="0"/>
          <a:chExt cx="0" cy="0"/>
        </a:xfrm>
      </p:grpSpPr>
      <p:sp>
        <p:nvSpPr>
          <p:cNvPr id="14" name="Content Placeholder 2"/>
          <p:cNvSpPr>
            <a:spLocks noGrp="1"/>
          </p:cNvSpPr>
          <p:nvPr>
            <p:ph sz="quarter" idx="24"/>
          </p:nvPr>
        </p:nvSpPr>
        <p:spPr>
          <a:xfrm>
            <a:off x="16677392" y="3556511"/>
            <a:ext cx="14604296" cy="801269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11"/>
          <p:cNvSpPr>
            <a:spLocks noGrp="1"/>
          </p:cNvSpPr>
          <p:nvPr>
            <p:ph type="body" sz="quarter" idx="13" hasCustomPrompt="1"/>
          </p:nvPr>
        </p:nvSpPr>
        <p:spPr>
          <a:xfrm>
            <a:off x="16768769" y="12018198"/>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8" name="Text Placeholder 11"/>
          <p:cNvSpPr>
            <a:spLocks noGrp="1"/>
          </p:cNvSpPr>
          <p:nvPr>
            <p:ph type="body" sz="quarter" idx="15" hasCustomPrompt="1"/>
          </p:nvPr>
        </p:nvSpPr>
        <p:spPr>
          <a:xfrm>
            <a:off x="883452" y="12018198"/>
            <a:ext cx="14624043"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22"/>
          </p:nvPr>
        </p:nvSpPr>
        <p:spPr>
          <a:xfrm>
            <a:off x="866414" y="3574158"/>
            <a:ext cx="14604296" cy="801269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592286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Green">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0" y="3"/>
            <a:ext cx="32004000" cy="8596854"/>
          </a:xfrm>
          <a:prstGeom prst="rect">
            <a:avLst/>
          </a:prstGeom>
          <a:solidFill>
            <a:schemeClr val="tx2">
              <a:alpha val="80000"/>
            </a:schemeClr>
          </a:solidFill>
        </p:spPr>
        <p:txBody>
          <a:bodyPr lIns="252000" tIns="0" rIns="0" bIns="252000" anchor="b" anchorCtr="0"/>
          <a:lstStyle>
            <a:lvl1pPr algn="l">
              <a:defRPr sz="2400" baseline="0">
                <a:solidFill>
                  <a:srgbClr val="FFFFFF"/>
                </a:solidFill>
              </a:defRPr>
            </a:lvl1pPr>
          </a:lstStyle>
          <a:p>
            <a:r>
              <a:rPr lang="en-US" dirty="0"/>
              <a:t>Click To Edit Section Title</a:t>
            </a:r>
          </a:p>
        </p:txBody>
      </p:sp>
      <p:sp>
        <p:nvSpPr>
          <p:cNvPr id="8" name="Text Placeholder 9"/>
          <p:cNvSpPr>
            <a:spLocks noGrp="1"/>
          </p:cNvSpPr>
          <p:nvPr>
            <p:ph type="body" sz="quarter" idx="11" hasCustomPrompt="1"/>
          </p:nvPr>
        </p:nvSpPr>
        <p:spPr>
          <a:xfrm>
            <a:off x="0" y="8572268"/>
            <a:ext cx="32004000" cy="1102609"/>
          </a:xfrm>
          <a:prstGeom prst="rect">
            <a:avLst/>
          </a:prstGeom>
          <a:solidFill>
            <a:schemeClr val="tx2"/>
          </a:solidFill>
        </p:spPr>
        <p:txBody>
          <a:bodyPr lIns="252000"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2150674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column comparison">
    <p:spTree>
      <p:nvGrpSpPr>
        <p:cNvPr id="1" name=""/>
        <p:cNvGrpSpPr/>
        <p:nvPr/>
      </p:nvGrpSpPr>
      <p:grpSpPr>
        <a:xfrm>
          <a:off x="0" y="0"/>
          <a:ext cx="0" cy="0"/>
          <a:chOff x="0" y="0"/>
          <a:chExt cx="0" cy="0"/>
        </a:xfrm>
      </p:grpSpPr>
      <p:sp>
        <p:nvSpPr>
          <p:cNvPr id="16" name="Content Placeholder 2"/>
          <p:cNvSpPr>
            <a:spLocks noGrp="1"/>
          </p:cNvSpPr>
          <p:nvPr>
            <p:ph sz="quarter" idx="22"/>
          </p:nvPr>
        </p:nvSpPr>
        <p:spPr>
          <a:xfrm>
            <a:off x="16677392" y="3556512"/>
            <a:ext cx="14604296" cy="809246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1"/>
          <p:cNvSpPr>
            <a:spLocks noGrp="1"/>
          </p:cNvSpPr>
          <p:nvPr>
            <p:ph type="body" sz="quarter" idx="13" hasCustomPrompt="1"/>
          </p:nvPr>
        </p:nvSpPr>
        <p:spPr>
          <a:xfrm>
            <a:off x="16768769" y="12018198"/>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2" name="Text Placeholder 11"/>
          <p:cNvSpPr>
            <a:spLocks noGrp="1"/>
          </p:cNvSpPr>
          <p:nvPr>
            <p:ph type="body" sz="quarter" idx="15" hasCustomPrompt="1"/>
          </p:nvPr>
        </p:nvSpPr>
        <p:spPr>
          <a:xfrm>
            <a:off x="883470" y="12018198"/>
            <a:ext cx="1462404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cxnSp>
        <p:nvCxnSpPr>
          <p:cNvPr id="13" name="Straight Connector 12"/>
          <p:cNvCxnSpPr/>
          <p:nvPr userDrawn="1"/>
        </p:nvCxnSpPr>
        <p:spPr>
          <a:xfrm>
            <a:off x="15924013"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 name="Content Placeholder 4"/>
          <p:cNvSpPr>
            <a:spLocks noGrp="1"/>
          </p:cNvSpPr>
          <p:nvPr>
            <p:ph sz="quarter" idx="20"/>
          </p:nvPr>
        </p:nvSpPr>
        <p:spPr>
          <a:xfrm>
            <a:off x="846680" y="3556513"/>
            <a:ext cx="14624047" cy="809246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41553253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column stacked">
    <p:spTree>
      <p:nvGrpSpPr>
        <p:cNvPr id="1" name=""/>
        <p:cNvGrpSpPr/>
        <p:nvPr/>
      </p:nvGrpSpPr>
      <p:grpSpPr>
        <a:xfrm>
          <a:off x="0" y="0"/>
          <a:ext cx="0" cy="0"/>
          <a:chOff x="0" y="0"/>
          <a:chExt cx="0" cy="0"/>
        </a:xfrm>
      </p:grpSpPr>
      <p:sp>
        <p:nvSpPr>
          <p:cNvPr id="6" name="Text Placeholder 11"/>
          <p:cNvSpPr>
            <a:spLocks noGrp="1"/>
          </p:cNvSpPr>
          <p:nvPr>
            <p:ph type="body" sz="quarter" idx="18" hasCustomPrompt="1"/>
          </p:nvPr>
        </p:nvSpPr>
        <p:spPr>
          <a:xfrm>
            <a:off x="869877" y="8216282"/>
            <a:ext cx="30217359" cy="123111"/>
          </a:xfrm>
          <a:prstGeom prst="rect">
            <a:avLst/>
          </a:prstGeom>
        </p:spPr>
        <p:txBody>
          <a:bodyPr lIns="0" tIns="0" rIns="0" bIns="0" anchor="b" anchorCtr="0">
            <a:spAutoFit/>
          </a:bodyPr>
          <a:lstStyle>
            <a:lvl1pPr marL="15874" indent="0">
              <a:buNone/>
              <a:defRPr sz="800" baseline="0">
                <a:solidFill>
                  <a:srgbClr val="8E8F93"/>
                </a:solidFill>
              </a:defRPr>
            </a:lvl1pPr>
          </a:lstStyle>
          <a:p>
            <a:pPr lvl="0"/>
            <a:r>
              <a:rPr lang="en-US" dirty="0"/>
              <a:t>Optional description / context goes here</a:t>
            </a:r>
          </a:p>
        </p:txBody>
      </p:sp>
      <p:sp>
        <p:nvSpPr>
          <p:cNvPr id="11" name="Text Placeholder 11"/>
          <p:cNvSpPr>
            <a:spLocks noGrp="1"/>
          </p:cNvSpPr>
          <p:nvPr>
            <p:ph type="body" sz="quarter" idx="13" hasCustomPrompt="1"/>
          </p:nvPr>
        </p:nvSpPr>
        <p:spPr>
          <a:xfrm>
            <a:off x="16768769" y="13043306"/>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5" name="Text Placeholder 11"/>
          <p:cNvSpPr>
            <a:spLocks noGrp="1"/>
          </p:cNvSpPr>
          <p:nvPr>
            <p:ph type="body" sz="quarter" idx="16" hasCustomPrompt="1"/>
          </p:nvPr>
        </p:nvSpPr>
        <p:spPr>
          <a:xfrm>
            <a:off x="886548" y="13043306"/>
            <a:ext cx="1433204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5" name="Content Placeholder 4"/>
          <p:cNvSpPr>
            <a:spLocks noGrp="1"/>
          </p:cNvSpPr>
          <p:nvPr>
            <p:ph sz="quarter" idx="24"/>
          </p:nvPr>
        </p:nvSpPr>
        <p:spPr>
          <a:xfrm>
            <a:off x="863235" y="3541536"/>
            <a:ext cx="30257336" cy="40969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25"/>
          </p:nvPr>
        </p:nvSpPr>
        <p:spPr>
          <a:xfrm>
            <a:off x="869875" y="8593084"/>
            <a:ext cx="14332049" cy="435199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Content Placeholder 13"/>
          <p:cNvSpPr>
            <a:spLocks noGrp="1"/>
          </p:cNvSpPr>
          <p:nvPr>
            <p:ph sz="quarter" idx="26"/>
          </p:nvPr>
        </p:nvSpPr>
        <p:spPr>
          <a:xfrm>
            <a:off x="16768769" y="8593084"/>
            <a:ext cx="14351799" cy="435199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1054434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883461" y="12018198"/>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21674959" y="12018198"/>
            <a:ext cx="960675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11313943" y="12018198"/>
            <a:ext cx="951254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883453" y="3525264"/>
            <a:ext cx="9445618" cy="788166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11313943" y="3525248"/>
            <a:ext cx="951254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21674959" y="3525248"/>
            <a:ext cx="960675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883446" y="680335"/>
            <a:ext cx="3039824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883446" y="2019732"/>
            <a:ext cx="3039824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34112504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column compariso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883461" y="12018198"/>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21674959" y="12018198"/>
            <a:ext cx="960675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11313943" y="12018198"/>
            <a:ext cx="951254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883453" y="3525264"/>
            <a:ext cx="9445618" cy="788166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11313943" y="3525248"/>
            <a:ext cx="951254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21674959" y="3525248"/>
            <a:ext cx="960675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883446" y="680335"/>
            <a:ext cx="3039824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883446" y="2019732"/>
            <a:ext cx="3039824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cxnSp>
        <p:nvCxnSpPr>
          <p:cNvPr id="16" name="Straight Connector 15"/>
          <p:cNvCxnSpPr/>
          <p:nvPr userDrawn="1"/>
        </p:nvCxnSpPr>
        <p:spPr>
          <a:xfrm>
            <a:off x="10799821"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21267054"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1250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column stacked">
    <p:spTree>
      <p:nvGrpSpPr>
        <p:cNvPr id="1" name=""/>
        <p:cNvGrpSpPr/>
        <p:nvPr/>
      </p:nvGrpSpPr>
      <p:grpSpPr>
        <a:xfrm>
          <a:off x="0" y="0"/>
          <a:ext cx="0" cy="0"/>
          <a:chOff x="0" y="0"/>
          <a:chExt cx="0" cy="0"/>
        </a:xfrm>
      </p:grpSpPr>
      <p:sp>
        <p:nvSpPr>
          <p:cNvPr id="5" name="Content Placeholder 4"/>
          <p:cNvSpPr>
            <a:spLocks noGrp="1"/>
          </p:cNvSpPr>
          <p:nvPr>
            <p:ph sz="quarter" idx="32"/>
          </p:nvPr>
        </p:nvSpPr>
        <p:spPr>
          <a:xfrm>
            <a:off x="883464" y="3556500"/>
            <a:ext cx="30237113" cy="4081989"/>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33"/>
          </p:nvPr>
        </p:nvSpPr>
        <p:spPr>
          <a:xfrm>
            <a:off x="883465" y="8488472"/>
            <a:ext cx="9392184"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Content Placeholder 14"/>
          <p:cNvSpPr>
            <a:spLocks noGrp="1"/>
          </p:cNvSpPr>
          <p:nvPr>
            <p:ph sz="quarter" idx="34"/>
          </p:nvPr>
        </p:nvSpPr>
        <p:spPr>
          <a:xfrm>
            <a:off x="11313956" y="8488472"/>
            <a:ext cx="9376126"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Content Placeholder 18"/>
          <p:cNvSpPr>
            <a:spLocks noGrp="1"/>
          </p:cNvSpPr>
          <p:nvPr>
            <p:ph sz="quarter" idx="35"/>
          </p:nvPr>
        </p:nvSpPr>
        <p:spPr>
          <a:xfrm>
            <a:off x="21674952" y="8488472"/>
            <a:ext cx="9376126"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11"/>
          <p:cNvSpPr>
            <a:spLocks noGrp="1"/>
          </p:cNvSpPr>
          <p:nvPr>
            <p:ph type="body" sz="quarter" idx="18" hasCustomPrompt="1"/>
          </p:nvPr>
        </p:nvSpPr>
        <p:spPr>
          <a:xfrm>
            <a:off x="903211" y="7775355"/>
            <a:ext cx="3021735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4" name="Text Placeholder 11"/>
          <p:cNvSpPr>
            <a:spLocks noGrp="1"/>
          </p:cNvSpPr>
          <p:nvPr>
            <p:ph type="body" sz="quarter" idx="13" hasCustomPrompt="1"/>
          </p:nvPr>
        </p:nvSpPr>
        <p:spPr>
          <a:xfrm>
            <a:off x="883468" y="12934305"/>
            <a:ext cx="9392184"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6" name="Text Placeholder 11"/>
          <p:cNvSpPr>
            <a:spLocks noGrp="1"/>
          </p:cNvSpPr>
          <p:nvPr>
            <p:ph type="body" sz="quarter" idx="21" hasCustomPrompt="1"/>
          </p:nvPr>
        </p:nvSpPr>
        <p:spPr>
          <a:xfrm>
            <a:off x="21674952" y="12934305"/>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4" hasCustomPrompt="1"/>
          </p:nvPr>
        </p:nvSpPr>
        <p:spPr>
          <a:xfrm>
            <a:off x="11313956" y="12934305"/>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21" name="Text Placeholder 11"/>
          <p:cNvSpPr>
            <a:spLocks noGrp="1"/>
          </p:cNvSpPr>
          <p:nvPr>
            <p:ph type="body" sz="quarter" idx="36"/>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22" name="Text Placeholder 13"/>
          <p:cNvSpPr>
            <a:spLocks noGrp="1"/>
          </p:cNvSpPr>
          <p:nvPr>
            <p:ph type="body" sz="quarter" idx="37"/>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6906178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orizontal Split">
    <p:spTree>
      <p:nvGrpSpPr>
        <p:cNvPr id="1" name=""/>
        <p:cNvGrpSpPr/>
        <p:nvPr/>
      </p:nvGrpSpPr>
      <p:grpSpPr>
        <a:xfrm>
          <a:off x="0" y="0"/>
          <a:ext cx="0" cy="0"/>
          <a:chOff x="0" y="0"/>
          <a:chExt cx="0" cy="0"/>
        </a:xfrm>
      </p:grpSpPr>
      <p:sp>
        <p:nvSpPr>
          <p:cNvPr id="21" name="Rectangle 20"/>
          <p:cNvSpPr/>
          <p:nvPr userDrawn="1"/>
        </p:nvSpPr>
        <p:spPr>
          <a:xfrm>
            <a:off x="0" y="19"/>
            <a:ext cx="32004000" cy="377170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
        <p:nvSpPr>
          <p:cNvPr id="5" name="Content Placeholder 4"/>
          <p:cNvSpPr>
            <a:spLocks noGrp="1"/>
          </p:cNvSpPr>
          <p:nvPr>
            <p:ph sz="quarter" idx="32"/>
          </p:nvPr>
        </p:nvSpPr>
        <p:spPr>
          <a:xfrm>
            <a:off x="883464" y="5130480"/>
            <a:ext cx="30237113" cy="781461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22" name="Rectangle 21"/>
          <p:cNvSpPr/>
          <p:nvPr userDrawn="1"/>
        </p:nvSpPr>
        <p:spPr>
          <a:xfrm>
            <a:off x="0" y="3266842"/>
            <a:ext cx="32004000" cy="1098843"/>
          </a:xfrm>
          <a:prstGeom prst="rect">
            <a:avLst/>
          </a:prstGeom>
          <a:solidFill>
            <a:schemeClr val="bg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
        <p:nvSpPr>
          <p:cNvPr id="15" name="Text Placeholder 11"/>
          <p:cNvSpPr>
            <a:spLocks noGrp="1"/>
          </p:cNvSpPr>
          <p:nvPr>
            <p:ph type="body" sz="quarter" idx="33"/>
          </p:nvPr>
        </p:nvSpPr>
        <p:spPr>
          <a:xfrm>
            <a:off x="883446" y="680335"/>
            <a:ext cx="30264892" cy="1091581"/>
          </a:xfrm>
        </p:spPr>
        <p:txBody>
          <a:bodyPr>
            <a:noAutofit/>
          </a:bodyPr>
          <a:lstStyle>
            <a:lvl1pPr>
              <a:buFontTx/>
              <a:buNone/>
              <a:defRPr sz="2400">
                <a:solidFill>
                  <a:schemeClr val="bg1"/>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6" name="Text Placeholder 13"/>
          <p:cNvSpPr>
            <a:spLocks noGrp="1"/>
          </p:cNvSpPr>
          <p:nvPr>
            <p:ph type="body" sz="quarter" idx="34"/>
          </p:nvPr>
        </p:nvSpPr>
        <p:spPr>
          <a:xfrm>
            <a:off x="883446" y="2019732"/>
            <a:ext cx="30264892" cy="750463"/>
          </a:xfrm>
        </p:spPr>
        <p:txBody>
          <a:bodyPr>
            <a:noAutofit/>
          </a:bodyPr>
          <a:lstStyle>
            <a:lvl1pPr marL="358755" indent="-342881">
              <a:buFontTx/>
              <a:buNone/>
              <a:defRPr sz="1600">
                <a:solidFill>
                  <a:schemeClr val="bg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6906178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slide ">
    <p:spTree>
      <p:nvGrpSpPr>
        <p:cNvPr id="1" name=""/>
        <p:cNvGrpSpPr/>
        <p:nvPr/>
      </p:nvGrpSpPr>
      <p:grpSpPr>
        <a:xfrm>
          <a:off x="0" y="0"/>
          <a:ext cx="0" cy="0"/>
          <a:chOff x="0" y="0"/>
          <a:chExt cx="0" cy="0"/>
        </a:xfrm>
      </p:grpSpPr>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Tree>
    <p:extLst>
      <p:ext uri="{BB962C8B-B14F-4D97-AF65-F5344CB8AC3E}">
        <p14:creationId xmlns:p14="http://schemas.microsoft.com/office/powerpoint/2010/main" val="690617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w/ Image Option1">
    <p:spTree>
      <p:nvGrpSpPr>
        <p:cNvPr id="1" name=""/>
        <p:cNvGrpSpPr/>
        <p:nvPr/>
      </p:nvGrpSpPr>
      <p:grpSpPr>
        <a:xfrm>
          <a:off x="0" y="0"/>
          <a:ext cx="0" cy="0"/>
          <a:chOff x="0" y="0"/>
          <a:chExt cx="0" cy="0"/>
        </a:xfrm>
      </p:grpSpPr>
      <p:sp>
        <p:nvSpPr>
          <p:cNvPr id="11"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049">
                <a:solidFill>
                  <a:schemeClr val="accent2">
                    <a:lumMod val="60000"/>
                    <a:lumOff val="40000"/>
                  </a:schemeClr>
                </a:solidFill>
              </a:defRPr>
            </a:lvl1pPr>
          </a:lstStyle>
          <a:p>
            <a:r>
              <a:rPr lang="en-US" dirty="0"/>
              <a:t>Drag Your Image Here</a:t>
            </a:r>
          </a:p>
        </p:txBody>
      </p:sp>
      <p:sp>
        <p:nvSpPr>
          <p:cNvPr id="5" name="Title 1"/>
          <p:cNvSpPr>
            <a:spLocks noGrp="1"/>
          </p:cNvSpPr>
          <p:nvPr>
            <p:ph type="title" hasCustomPrompt="1"/>
          </p:nvPr>
        </p:nvSpPr>
        <p:spPr>
          <a:xfrm>
            <a:off x="0" y="6032498"/>
            <a:ext cx="32004000" cy="2564359"/>
          </a:xfrm>
          <a:prstGeom prst="rect">
            <a:avLst/>
          </a:prstGeom>
          <a:solidFill>
            <a:schemeClr val="tx2">
              <a:alpha val="80000"/>
            </a:schemeClr>
          </a:solidFill>
        </p:spPr>
        <p:txBody>
          <a:bodyPr lIns="252000" tIns="0" rIns="0" bIns="0" anchor="ctr" anchorCtr="0"/>
          <a:lstStyle>
            <a:lvl1pPr algn="l">
              <a:defRPr sz="2400" baseline="0">
                <a:solidFill>
                  <a:srgbClr val="FFFFFF"/>
                </a:solidFill>
              </a:defRPr>
            </a:lvl1pPr>
          </a:lstStyle>
          <a:p>
            <a:r>
              <a:rPr lang="en-US" dirty="0"/>
              <a:t>Click To Edit Section Title</a:t>
            </a:r>
          </a:p>
        </p:txBody>
      </p:sp>
      <p:sp>
        <p:nvSpPr>
          <p:cNvPr id="6" name="Text Placeholder 9"/>
          <p:cNvSpPr>
            <a:spLocks noGrp="1"/>
          </p:cNvSpPr>
          <p:nvPr>
            <p:ph type="body" sz="quarter" idx="11" hasCustomPrompt="1"/>
          </p:nvPr>
        </p:nvSpPr>
        <p:spPr>
          <a:xfrm>
            <a:off x="0" y="8572268"/>
            <a:ext cx="32004000" cy="1102609"/>
          </a:xfrm>
          <a:prstGeom prst="rect">
            <a:avLst/>
          </a:prstGeom>
          <a:solidFill>
            <a:schemeClr val="tx2"/>
          </a:solidFill>
        </p:spPr>
        <p:txBody>
          <a:bodyPr lIns="252000"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2"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695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orizontal Section Title">
    <p:spTree>
      <p:nvGrpSpPr>
        <p:cNvPr id="1" name=""/>
        <p:cNvGrpSpPr/>
        <p:nvPr/>
      </p:nvGrpSpPr>
      <p:grpSpPr>
        <a:xfrm>
          <a:off x="0" y="0"/>
          <a:ext cx="0" cy="0"/>
          <a:chOff x="0" y="0"/>
          <a:chExt cx="0" cy="0"/>
        </a:xfrm>
      </p:grpSpPr>
      <p:sp>
        <p:nvSpPr>
          <p:cNvPr id="14" name="Picture Placeholder 5"/>
          <p:cNvSpPr>
            <a:spLocks noGrp="1"/>
          </p:cNvSpPr>
          <p:nvPr>
            <p:ph type="pic" sz="quarter" idx="10" hasCustomPrompt="1"/>
          </p:nvPr>
        </p:nvSpPr>
        <p:spPr>
          <a:xfrm>
            <a:off x="0" y="3"/>
            <a:ext cx="32004000" cy="5855867"/>
          </a:xfrm>
          <a:prstGeom prst="rect">
            <a:avLst/>
          </a:prstGeom>
          <a:solidFill>
            <a:srgbClr val="8E8F93">
              <a:alpha val="20000"/>
            </a:srgbClr>
          </a:solidFill>
        </p:spPr>
        <p:txBody>
          <a:bodyPr/>
          <a:lstStyle>
            <a:lvl1pPr marL="0" indent="0">
              <a:buNone/>
              <a:defRPr sz="1049">
                <a:solidFill>
                  <a:schemeClr val="accent2">
                    <a:lumMod val="60000"/>
                    <a:lumOff val="40000"/>
                  </a:schemeClr>
                </a:solidFill>
              </a:defRPr>
            </a:lvl1pPr>
          </a:lstStyle>
          <a:p>
            <a:r>
              <a:rPr lang="en-US" dirty="0"/>
              <a:t>Drag Your Image Here</a:t>
            </a:r>
          </a:p>
        </p:txBody>
      </p:sp>
      <p:sp>
        <p:nvSpPr>
          <p:cNvPr id="3" name="Title 1"/>
          <p:cNvSpPr>
            <a:spLocks noGrp="1"/>
          </p:cNvSpPr>
          <p:nvPr>
            <p:ph type="title" hasCustomPrompt="1"/>
          </p:nvPr>
        </p:nvSpPr>
        <p:spPr>
          <a:xfrm>
            <a:off x="0" y="5855882"/>
            <a:ext cx="32004000" cy="9346030"/>
          </a:xfrm>
          <a:prstGeom prst="rect">
            <a:avLst/>
          </a:prstGeom>
          <a:solidFill>
            <a:schemeClr val="tx2"/>
          </a:solidFill>
        </p:spPr>
        <p:txBody>
          <a:bodyPr lIns="252000" tIns="252000" rIns="252000" bIns="252000" anchor="t" anchorCtr="0"/>
          <a:lstStyle>
            <a:lvl1pPr algn="l">
              <a:defRPr sz="2400" baseline="0">
                <a:solidFill>
                  <a:srgbClr val="FFFFFF"/>
                </a:solidFill>
              </a:defRPr>
            </a:lvl1pPr>
          </a:lstStyle>
          <a:p>
            <a:r>
              <a:rPr lang="en-US" dirty="0"/>
              <a:t>Click To Edit Section Title</a:t>
            </a:r>
          </a:p>
        </p:txBody>
      </p:sp>
      <p:sp>
        <p:nvSpPr>
          <p:cNvPr id="4" name="Text Placeholder 9"/>
          <p:cNvSpPr>
            <a:spLocks noGrp="1"/>
          </p:cNvSpPr>
          <p:nvPr>
            <p:ph type="body" sz="quarter" idx="11" hasCustomPrompt="1"/>
          </p:nvPr>
        </p:nvSpPr>
        <p:spPr>
          <a:xfrm>
            <a:off x="0" y="4753273"/>
            <a:ext cx="32004000" cy="1102609"/>
          </a:xfrm>
          <a:prstGeom prst="rect">
            <a:avLst/>
          </a:prstGeom>
          <a:solidFill>
            <a:schemeClr val="tx2">
              <a:alpha val="80000"/>
            </a:schemeClr>
          </a:solidFill>
        </p:spPr>
        <p:txBody>
          <a:bodyPr lIns="252000" tIns="0" rIns="252000" bIns="0" anchor="ctr" anchorCtr="0"/>
          <a:lstStyle>
            <a:lvl1pPr marL="0" indent="0">
              <a:buNone/>
              <a:defRPr sz="1200" baseline="0">
                <a:solidFill>
                  <a:schemeClr val="bg1"/>
                </a:solidFill>
              </a:defRPr>
            </a:lvl1pPr>
          </a:lstStyle>
          <a:p>
            <a:pPr lvl="0"/>
            <a:r>
              <a:rPr lang="en-US" dirty="0"/>
              <a:t>Click To Edit Optional Subtitle</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White_RGB.png"/>
          <p:cNvPicPr>
            <a:picLocks noChangeAspect="1"/>
          </p:cNvPicPr>
          <p:nvPr userDrawn="1"/>
        </p:nvPicPr>
        <p:blipFill>
          <a:blip r:embed="rId2" cstate="print"/>
          <a:stretch>
            <a:fillRect/>
          </a:stretch>
        </p:blipFill>
        <p:spPr>
          <a:xfrm>
            <a:off x="24762708" y="13325200"/>
            <a:ext cx="7065475" cy="1645021"/>
          </a:xfrm>
          <a:prstGeom prst="rect">
            <a:avLst/>
          </a:prstGeom>
        </p:spPr>
      </p:pic>
    </p:spTree>
    <p:extLst>
      <p:ext uri="{BB962C8B-B14F-4D97-AF65-F5344CB8AC3E}">
        <p14:creationId xmlns:p14="http://schemas.microsoft.com/office/powerpoint/2010/main" val="2945837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w/ Green_Image  ">
    <p:spTree>
      <p:nvGrpSpPr>
        <p:cNvPr id="1" name=""/>
        <p:cNvGrpSpPr/>
        <p:nvPr/>
      </p:nvGrpSpPr>
      <p:grpSpPr>
        <a:xfrm>
          <a:off x="0" y="0"/>
          <a:ext cx="0" cy="0"/>
          <a:chOff x="0" y="0"/>
          <a:chExt cx="0" cy="0"/>
        </a:xfrm>
      </p:grpSpPr>
      <p:sp>
        <p:nvSpPr>
          <p:cNvPr id="14" name="Content Placeholder 12"/>
          <p:cNvSpPr>
            <a:spLocks noGrp="1"/>
          </p:cNvSpPr>
          <p:nvPr>
            <p:ph sz="quarter" idx="12" hasCustomPrompt="1"/>
          </p:nvPr>
        </p:nvSpPr>
        <p:spPr>
          <a:xfrm>
            <a:off x="15979797" y="-4"/>
            <a:ext cx="16024229" cy="15201897"/>
          </a:xfrm>
          <a:prstGeom prst="rect">
            <a:avLst/>
          </a:prstGeom>
          <a:solidFill>
            <a:schemeClr val="accent2">
              <a:alpha val="20000"/>
            </a:schemeClr>
          </a:solidFill>
        </p:spPr>
        <p:txBody>
          <a:bodyPr vert="horz" lIns="252000" tIns="252000" rIns="252000" bIns="252000"/>
          <a:lstStyle>
            <a:lvl1pPr marL="0" indent="0">
              <a:buNone/>
              <a:defRPr sz="1049">
                <a:solidFill>
                  <a:schemeClr val="accent2">
                    <a:lumMod val="60000"/>
                    <a:lumOff val="40000"/>
                  </a:schemeClr>
                </a:solidFill>
              </a:defRPr>
            </a:lvl1pPr>
            <a:lvl2pPr marL="442906" indent="-265109">
              <a:buFont typeface="Arial"/>
              <a:buChar char="•"/>
              <a:defRPr sz="1800">
                <a:solidFill>
                  <a:schemeClr val="accent1"/>
                </a:solidFill>
              </a:defRPr>
            </a:lvl2pPr>
            <a:lvl3pPr marL="708012" indent="-228596">
              <a:buFont typeface="Lucida Grande"/>
              <a:buChar char="–"/>
              <a:defRPr sz="1600">
                <a:solidFill>
                  <a:schemeClr val="accent1"/>
                </a:solidFill>
              </a:defRPr>
            </a:lvl3pPr>
            <a:lvl4pPr marL="976296" indent="-228596">
              <a:buFont typeface="Lucida Grande"/>
              <a:buChar char="–"/>
              <a:defRPr sz="1401">
                <a:solidFill>
                  <a:schemeClr val="accent1"/>
                </a:solidFill>
              </a:defRPr>
            </a:lvl4pPr>
            <a:lvl5pPr marL="1258867" indent="-231771" defTabSz="314320">
              <a:buFont typeface="Lucida Grande"/>
              <a:buChar char="–"/>
              <a:defRPr sz="1401">
                <a:solidFill>
                  <a:schemeClr val="accent1"/>
                </a:solidFill>
              </a:defRPr>
            </a:lvl5pPr>
          </a:lstStyle>
          <a:p>
            <a:pPr lvl="0"/>
            <a:r>
              <a:rPr lang="en-US" dirty="0"/>
              <a:t>Insert Your Content Here</a:t>
            </a:r>
          </a:p>
        </p:txBody>
      </p:sp>
      <p:sp>
        <p:nvSpPr>
          <p:cNvPr id="15" name="Rectangle 14"/>
          <p:cNvSpPr/>
          <p:nvPr userDrawn="1"/>
        </p:nvSpPr>
        <p:spPr>
          <a:xfrm rot="5400000">
            <a:off x="312507" y="-465372"/>
            <a:ext cx="15201894" cy="161326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16" name="Content Placeholder 12"/>
          <p:cNvSpPr>
            <a:spLocks noGrp="1"/>
          </p:cNvSpPr>
          <p:nvPr>
            <p:ph sz="quarter" idx="11"/>
          </p:nvPr>
        </p:nvSpPr>
        <p:spPr>
          <a:xfrm>
            <a:off x="-111645" y="-6"/>
            <a:ext cx="17085219" cy="15201906"/>
          </a:xfrm>
          <a:prstGeom prst="rect">
            <a:avLst/>
          </a:prstGeom>
          <a:solidFill>
            <a:schemeClr val="tx2">
              <a:alpha val="80000"/>
            </a:schemeClr>
          </a:solidFill>
        </p:spPr>
        <p:txBody>
          <a:bodyPr vert="horz" lIns="252000" tIns="252000" rIns="252000" bIns="252000"/>
          <a:lstStyle>
            <a:lvl1pPr marL="0" indent="0">
              <a:buNone/>
              <a:defRPr sz="2400">
                <a:solidFill>
                  <a:schemeClr val="bg1"/>
                </a:solidFill>
              </a:defRPr>
            </a:lvl1pPr>
            <a:lvl2pPr marL="442906" indent="-265109">
              <a:buFont typeface="Arial"/>
              <a:buChar char="•"/>
              <a:defRPr sz="2000">
                <a:solidFill>
                  <a:schemeClr val="bg1"/>
                </a:solidFill>
              </a:defRPr>
            </a:lvl2pPr>
            <a:lvl3pPr marL="708012" indent="-228596">
              <a:buFont typeface="Lucida Grande"/>
              <a:buChar char="–"/>
              <a:defRPr sz="1800">
                <a:solidFill>
                  <a:schemeClr val="bg1"/>
                </a:solidFill>
              </a:defRPr>
            </a:lvl3pPr>
            <a:lvl4pPr marL="976296" indent="-228596">
              <a:buFont typeface="Lucida Grande"/>
              <a:buChar char="–"/>
              <a:defRPr sz="1600">
                <a:solidFill>
                  <a:schemeClr val="bg1"/>
                </a:solidFill>
              </a:defRPr>
            </a:lvl4pPr>
            <a:lvl5pPr marL="1258867" indent="-231771" defTabSz="314320">
              <a:buFont typeface="Lucida Grande"/>
              <a:buChar char="–"/>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8"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1989434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5" name="Rectangle 14"/>
          <p:cNvSpPr/>
          <p:nvPr userDrawn="1"/>
        </p:nvSpPr>
        <p:spPr>
          <a:xfrm rot="5400000">
            <a:off x="312507" y="-465372"/>
            <a:ext cx="15201894" cy="161326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16" name="Content Placeholder 12"/>
          <p:cNvSpPr>
            <a:spLocks noGrp="1"/>
          </p:cNvSpPr>
          <p:nvPr>
            <p:ph sz="quarter" idx="11" hasCustomPrompt="1"/>
          </p:nvPr>
        </p:nvSpPr>
        <p:spPr>
          <a:xfrm>
            <a:off x="-111645" y="-6"/>
            <a:ext cx="17085219" cy="15201906"/>
          </a:xfrm>
          <a:prstGeom prst="rect">
            <a:avLst/>
          </a:prstGeom>
          <a:solidFill>
            <a:schemeClr val="tx2">
              <a:alpha val="80000"/>
            </a:schemeClr>
          </a:solidFill>
        </p:spPr>
        <p:txBody>
          <a:bodyPr vert="horz" lIns="252000" tIns="252000" rIns="252000" bIns="252000"/>
          <a:lstStyle>
            <a:lvl1pPr marL="0" indent="0">
              <a:buNone/>
              <a:defRPr sz="2400" baseline="0">
                <a:solidFill>
                  <a:schemeClr val="bg1"/>
                </a:solidFill>
              </a:defRPr>
            </a:lvl1pPr>
            <a:lvl2pPr marL="442906" indent="-265109">
              <a:buFont typeface="Arial"/>
              <a:buChar char="•"/>
              <a:defRPr sz="2000">
                <a:solidFill>
                  <a:schemeClr val="bg1"/>
                </a:solidFill>
              </a:defRPr>
            </a:lvl2pPr>
            <a:lvl3pPr marL="708012" indent="-228596">
              <a:buFont typeface="Lucida Grande"/>
              <a:buChar char="–"/>
              <a:defRPr sz="1800">
                <a:solidFill>
                  <a:schemeClr val="bg1"/>
                </a:solidFill>
              </a:defRPr>
            </a:lvl3pPr>
            <a:lvl4pPr marL="976296" indent="-228596">
              <a:buFont typeface="Lucida Grande"/>
              <a:buChar char="–"/>
              <a:defRPr sz="1600">
                <a:solidFill>
                  <a:schemeClr val="bg1"/>
                </a:solidFill>
              </a:defRPr>
            </a:lvl4pPr>
            <a:lvl5pPr marL="1258867" indent="-231771" defTabSz="314320">
              <a:buFont typeface="Lucida Grande"/>
              <a:buChar char="–"/>
              <a:defRPr sz="1600">
                <a:solidFill>
                  <a:schemeClr val="bg1"/>
                </a:solidFill>
              </a:defRPr>
            </a:lvl5pPr>
          </a:lstStyle>
          <a:p>
            <a:pPr lvl="0"/>
            <a:r>
              <a:rPr lang="en-US" dirty="0"/>
              <a:t>Agenda (edit text)</a:t>
            </a:r>
          </a:p>
        </p:txBody>
      </p:sp>
      <p:sp>
        <p:nvSpPr>
          <p:cNvPr id="6"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8"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10" name="Rechteck 7"/>
          <p:cNvSpPr/>
          <p:nvPr userDrawn="1"/>
        </p:nvSpPr>
        <p:spPr>
          <a:xfrm>
            <a:off x="17612207" y="810658"/>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chemeClr val="accent1"/>
              </a:solidFill>
              <a:latin typeface="+mn-lt"/>
              <a:ea typeface="Arial Unicode MS" pitchFamily="34" charset="-128"/>
              <a:cs typeface="Arial" pitchFamily="34" charset="0"/>
            </a:endParaRPr>
          </a:p>
        </p:txBody>
      </p:sp>
      <p:sp>
        <p:nvSpPr>
          <p:cNvPr id="11" name="Rechteck 8"/>
          <p:cNvSpPr/>
          <p:nvPr userDrawn="1"/>
        </p:nvSpPr>
        <p:spPr>
          <a:xfrm>
            <a:off x="19656938" y="810674"/>
            <a:ext cx="112014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endParaRPr lang="en-US" sz="1300" b="1" dirty="0">
              <a:solidFill>
                <a:schemeClr val="accent1"/>
              </a:solidFill>
              <a:latin typeface="+mn-lt"/>
              <a:cs typeface="Arial" pitchFamily="34" charset="0"/>
            </a:endParaRPr>
          </a:p>
        </p:txBody>
      </p:sp>
      <p:sp>
        <p:nvSpPr>
          <p:cNvPr id="12" name="Rechteck 10"/>
          <p:cNvSpPr/>
          <p:nvPr userDrawn="1"/>
        </p:nvSpPr>
        <p:spPr>
          <a:xfrm>
            <a:off x="17600769" y="232260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13" name="Rechteck 11"/>
          <p:cNvSpPr/>
          <p:nvPr userDrawn="1"/>
        </p:nvSpPr>
        <p:spPr>
          <a:xfrm>
            <a:off x="19684602" y="232553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31" name="Rechteck 10"/>
          <p:cNvSpPr/>
          <p:nvPr userDrawn="1"/>
        </p:nvSpPr>
        <p:spPr>
          <a:xfrm>
            <a:off x="17600769" y="384279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32" name="Rechteck 11"/>
          <p:cNvSpPr/>
          <p:nvPr userDrawn="1"/>
        </p:nvSpPr>
        <p:spPr>
          <a:xfrm>
            <a:off x="19684602" y="384572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5" name="Rechteck 10"/>
          <p:cNvSpPr/>
          <p:nvPr userDrawn="1"/>
        </p:nvSpPr>
        <p:spPr>
          <a:xfrm>
            <a:off x="17600769" y="536298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46" name="Rechteck 11"/>
          <p:cNvSpPr/>
          <p:nvPr userDrawn="1"/>
        </p:nvSpPr>
        <p:spPr>
          <a:xfrm>
            <a:off x="19684602" y="536591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7" name="Rechteck 10"/>
          <p:cNvSpPr/>
          <p:nvPr userDrawn="1"/>
        </p:nvSpPr>
        <p:spPr>
          <a:xfrm>
            <a:off x="17600769" y="688317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48" name="Rechteck 11"/>
          <p:cNvSpPr/>
          <p:nvPr userDrawn="1"/>
        </p:nvSpPr>
        <p:spPr>
          <a:xfrm>
            <a:off x="19684602" y="688610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9" name="Rechteck 10"/>
          <p:cNvSpPr/>
          <p:nvPr userDrawn="1"/>
        </p:nvSpPr>
        <p:spPr>
          <a:xfrm>
            <a:off x="17600769" y="8459671"/>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0" name="Rechteck 11"/>
          <p:cNvSpPr/>
          <p:nvPr userDrawn="1"/>
        </p:nvSpPr>
        <p:spPr>
          <a:xfrm>
            <a:off x="19684602" y="8462601"/>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51" name="Rechteck 10"/>
          <p:cNvSpPr/>
          <p:nvPr userDrawn="1"/>
        </p:nvSpPr>
        <p:spPr>
          <a:xfrm>
            <a:off x="17600769" y="10036166"/>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2" name="Rechteck 11"/>
          <p:cNvSpPr/>
          <p:nvPr userDrawn="1"/>
        </p:nvSpPr>
        <p:spPr>
          <a:xfrm>
            <a:off x="19684602" y="10039093"/>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55" name="Rechteck 10"/>
          <p:cNvSpPr/>
          <p:nvPr userDrawn="1"/>
        </p:nvSpPr>
        <p:spPr>
          <a:xfrm>
            <a:off x="17600769" y="11584506"/>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6" name="Rechteck 11"/>
          <p:cNvSpPr/>
          <p:nvPr userDrawn="1"/>
        </p:nvSpPr>
        <p:spPr>
          <a:xfrm>
            <a:off x="19684602" y="11587436"/>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24" name="Text Placeholder 4"/>
          <p:cNvSpPr>
            <a:spLocks noGrp="1"/>
          </p:cNvSpPr>
          <p:nvPr userDrawn="1">
            <p:ph type="body" sz="quarter" idx="13" hasCustomPrompt="1"/>
          </p:nvPr>
        </p:nvSpPr>
        <p:spPr>
          <a:xfrm>
            <a:off x="17514350" y="1129445"/>
            <a:ext cx="1783586" cy="622560"/>
          </a:xfrm>
          <a:prstGeom prst="rect">
            <a:avLst/>
          </a:prstGeom>
        </p:spPr>
        <p:txBody>
          <a:bodyPr anchor="ctr"/>
          <a:lstStyle>
            <a:lvl1pPr algn="ctr">
              <a:buNone/>
              <a:defRPr sz="1300" b="1">
                <a:solidFill>
                  <a:schemeClr val="accent1"/>
                </a:solidFill>
              </a:defRPr>
            </a:lvl1pPr>
          </a:lstStyle>
          <a:p>
            <a:r>
              <a:rPr lang="en-US" dirty="0"/>
              <a:t>1</a:t>
            </a:r>
          </a:p>
        </p:txBody>
      </p:sp>
      <p:sp>
        <p:nvSpPr>
          <p:cNvPr id="23" name="Text Placeholder 4"/>
          <p:cNvSpPr>
            <a:spLocks noGrp="1"/>
          </p:cNvSpPr>
          <p:nvPr userDrawn="1">
            <p:ph type="body" sz="quarter" idx="12" hasCustomPrompt="1"/>
          </p:nvPr>
        </p:nvSpPr>
        <p:spPr>
          <a:xfrm>
            <a:off x="19703715" y="1169767"/>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6" name="Text Placeholder 4"/>
          <p:cNvSpPr>
            <a:spLocks noGrp="1"/>
          </p:cNvSpPr>
          <p:nvPr userDrawn="1">
            <p:ph type="body" sz="quarter" idx="15" hasCustomPrompt="1"/>
          </p:nvPr>
        </p:nvSpPr>
        <p:spPr>
          <a:xfrm>
            <a:off x="17522302" y="2588308"/>
            <a:ext cx="1783586" cy="622560"/>
          </a:xfrm>
          <a:prstGeom prst="rect">
            <a:avLst/>
          </a:prstGeom>
        </p:spPr>
        <p:txBody>
          <a:bodyPr anchor="ctr"/>
          <a:lstStyle>
            <a:lvl1pPr algn="ctr">
              <a:buNone/>
              <a:defRPr sz="1300" b="1">
                <a:solidFill>
                  <a:schemeClr val="accent1"/>
                </a:solidFill>
              </a:defRPr>
            </a:lvl1pPr>
          </a:lstStyle>
          <a:p>
            <a:r>
              <a:rPr lang="en-US" dirty="0"/>
              <a:t>2</a:t>
            </a:r>
          </a:p>
        </p:txBody>
      </p:sp>
      <p:sp>
        <p:nvSpPr>
          <p:cNvPr id="25" name="Text Placeholder 4"/>
          <p:cNvSpPr>
            <a:spLocks noGrp="1"/>
          </p:cNvSpPr>
          <p:nvPr userDrawn="1">
            <p:ph type="body" sz="quarter" idx="14" hasCustomPrompt="1"/>
          </p:nvPr>
        </p:nvSpPr>
        <p:spPr>
          <a:xfrm>
            <a:off x="19711667" y="2628631"/>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7" name="Text Placeholder 4"/>
          <p:cNvSpPr>
            <a:spLocks noGrp="1"/>
          </p:cNvSpPr>
          <p:nvPr userDrawn="1">
            <p:ph type="body" sz="quarter" idx="16" hasCustomPrompt="1"/>
          </p:nvPr>
        </p:nvSpPr>
        <p:spPr>
          <a:xfrm>
            <a:off x="17482486" y="4168182"/>
            <a:ext cx="1783586" cy="622560"/>
          </a:xfrm>
          <a:prstGeom prst="rect">
            <a:avLst/>
          </a:prstGeom>
        </p:spPr>
        <p:txBody>
          <a:bodyPr anchor="ctr"/>
          <a:lstStyle>
            <a:lvl1pPr algn="ctr">
              <a:buNone/>
              <a:defRPr sz="1300" b="1">
                <a:solidFill>
                  <a:schemeClr val="accent1"/>
                </a:solidFill>
              </a:defRPr>
            </a:lvl1pPr>
          </a:lstStyle>
          <a:p>
            <a:r>
              <a:rPr lang="en-US" dirty="0"/>
              <a:t>3</a:t>
            </a:r>
          </a:p>
        </p:txBody>
      </p:sp>
      <p:sp>
        <p:nvSpPr>
          <p:cNvPr id="28" name="Text Placeholder 4"/>
          <p:cNvSpPr>
            <a:spLocks noGrp="1"/>
          </p:cNvSpPr>
          <p:nvPr userDrawn="1">
            <p:ph type="body" sz="quarter" idx="17" hasCustomPrompt="1"/>
          </p:nvPr>
        </p:nvSpPr>
        <p:spPr>
          <a:xfrm>
            <a:off x="19671851" y="4208512"/>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9" name="Text Placeholder 4"/>
          <p:cNvSpPr>
            <a:spLocks noGrp="1"/>
          </p:cNvSpPr>
          <p:nvPr userDrawn="1">
            <p:ph type="body" sz="quarter" idx="18" hasCustomPrompt="1"/>
          </p:nvPr>
        </p:nvSpPr>
        <p:spPr>
          <a:xfrm>
            <a:off x="17474534" y="5694287"/>
            <a:ext cx="1783586" cy="622560"/>
          </a:xfrm>
          <a:prstGeom prst="rect">
            <a:avLst/>
          </a:prstGeom>
        </p:spPr>
        <p:txBody>
          <a:bodyPr anchor="ctr"/>
          <a:lstStyle>
            <a:lvl1pPr algn="ctr">
              <a:buNone/>
              <a:defRPr sz="1300" b="1">
                <a:solidFill>
                  <a:schemeClr val="accent1"/>
                </a:solidFill>
              </a:defRPr>
            </a:lvl1pPr>
          </a:lstStyle>
          <a:p>
            <a:r>
              <a:rPr lang="en-US" dirty="0"/>
              <a:t>4</a:t>
            </a:r>
          </a:p>
        </p:txBody>
      </p:sp>
      <p:sp>
        <p:nvSpPr>
          <p:cNvPr id="30" name="Text Placeholder 4"/>
          <p:cNvSpPr>
            <a:spLocks noGrp="1"/>
          </p:cNvSpPr>
          <p:nvPr userDrawn="1">
            <p:ph type="body" sz="quarter" idx="19" hasCustomPrompt="1"/>
          </p:nvPr>
        </p:nvSpPr>
        <p:spPr>
          <a:xfrm>
            <a:off x="19663899" y="5734610"/>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3" name="Text Placeholder 4"/>
          <p:cNvSpPr>
            <a:spLocks noGrp="1"/>
          </p:cNvSpPr>
          <p:nvPr userDrawn="1">
            <p:ph type="body" sz="quarter" idx="20" hasCustomPrompt="1"/>
          </p:nvPr>
        </p:nvSpPr>
        <p:spPr>
          <a:xfrm>
            <a:off x="17482486" y="7153151"/>
            <a:ext cx="1783586" cy="622560"/>
          </a:xfrm>
          <a:prstGeom prst="rect">
            <a:avLst/>
          </a:prstGeom>
        </p:spPr>
        <p:txBody>
          <a:bodyPr anchor="ctr"/>
          <a:lstStyle>
            <a:lvl1pPr algn="ctr">
              <a:buNone/>
              <a:defRPr sz="1300" b="1">
                <a:solidFill>
                  <a:schemeClr val="accent1"/>
                </a:solidFill>
              </a:defRPr>
            </a:lvl1pPr>
          </a:lstStyle>
          <a:p>
            <a:r>
              <a:rPr lang="en-US" dirty="0"/>
              <a:t>5</a:t>
            </a:r>
          </a:p>
        </p:txBody>
      </p:sp>
      <p:sp>
        <p:nvSpPr>
          <p:cNvPr id="34" name="Text Placeholder 4"/>
          <p:cNvSpPr>
            <a:spLocks noGrp="1"/>
          </p:cNvSpPr>
          <p:nvPr userDrawn="1">
            <p:ph type="body" sz="quarter" idx="21" hasCustomPrompt="1"/>
          </p:nvPr>
        </p:nvSpPr>
        <p:spPr>
          <a:xfrm>
            <a:off x="19671851" y="7193484"/>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5" name="Text Placeholder 4"/>
          <p:cNvSpPr>
            <a:spLocks noGrp="1"/>
          </p:cNvSpPr>
          <p:nvPr userDrawn="1">
            <p:ph type="body" sz="quarter" idx="22" hasCustomPrompt="1"/>
          </p:nvPr>
        </p:nvSpPr>
        <p:spPr>
          <a:xfrm>
            <a:off x="17490438" y="8733025"/>
            <a:ext cx="1783586" cy="622560"/>
          </a:xfrm>
          <a:prstGeom prst="rect">
            <a:avLst/>
          </a:prstGeom>
        </p:spPr>
        <p:txBody>
          <a:bodyPr anchor="ctr"/>
          <a:lstStyle>
            <a:lvl1pPr algn="ctr">
              <a:buNone/>
              <a:defRPr sz="1300" b="1">
                <a:solidFill>
                  <a:schemeClr val="accent1"/>
                </a:solidFill>
              </a:defRPr>
            </a:lvl1pPr>
          </a:lstStyle>
          <a:p>
            <a:r>
              <a:rPr lang="en-US" dirty="0"/>
              <a:t>6</a:t>
            </a:r>
          </a:p>
        </p:txBody>
      </p:sp>
      <p:sp>
        <p:nvSpPr>
          <p:cNvPr id="36" name="Text Placeholder 4"/>
          <p:cNvSpPr>
            <a:spLocks noGrp="1"/>
          </p:cNvSpPr>
          <p:nvPr userDrawn="1">
            <p:ph type="body" sz="quarter" idx="23" hasCustomPrompt="1"/>
          </p:nvPr>
        </p:nvSpPr>
        <p:spPr>
          <a:xfrm>
            <a:off x="19632035" y="8773347"/>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7" name="Text Placeholder 4"/>
          <p:cNvSpPr>
            <a:spLocks noGrp="1"/>
          </p:cNvSpPr>
          <p:nvPr userDrawn="1">
            <p:ph type="body" sz="quarter" idx="24" hasCustomPrompt="1"/>
          </p:nvPr>
        </p:nvSpPr>
        <p:spPr>
          <a:xfrm>
            <a:off x="17442670" y="10306185"/>
            <a:ext cx="1783586" cy="622560"/>
          </a:xfrm>
          <a:prstGeom prst="rect">
            <a:avLst/>
          </a:prstGeom>
        </p:spPr>
        <p:txBody>
          <a:bodyPr anchor="ctr"/>
          <a:lstStyle>
            <a:lvl1pPr algn="ctr">
              <a:buNone/>
              <a:defRPr sz="1300" b="1">
                <a:solidFill>
                  <a:schemeClr val="accent1"/>
                </a:solidFill>
              </a:defRPr>
            </a:lvl1pPr>
          </a:lstStyle>
          <a:p>
            <a:r>
              <a:rPr lang="en-US" dirty="0"/>
              <a:t>7</a:t>
            </a:r>
          </a:p>
        </p:txBody>
      </p:sp>
      <p:sp>
        <p:nvSpPr>
          <p:cNvPr id="38" name="Text Placeholder 4"/>
          <p:cNvSpPr>
            <a:spLocks noGrp="1"/>
          </p:cNvSpPr>
          <p:nvPr userDrawn="1">
            <p:ph type="body" sz="quarter" idx="25" hasCustomPrompt="1"/>
          </p:nvPr>
        </p:nvSpPr>
        <p:spPr>
          <a:xfrm>
            <a:off x="19679803" y="10346515"/>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9" name="Text Placeholder 4"/>
          <p:cNvSpPr>
            <a:spLocks noGrp="1"/>
          </p:cNvSpPr>
          <p:nvPr userDrawn="1">
            <p:ph type="body" sz="quarter" idx="26" hasCustomPrompt="1"/>
          </p:nvPr>
        </p:nvSpPr>
        <p:spPr>
          <a:xfrm>
            <a:off x="17450622" y="11886059"/>
            <a:ext cx="1783586" cy="622560"/>
          </a:xfrm>
          <a:prstGeom prst="rect">
            <a:avLst/>
          </a:prstGeom>
        </p:spPr>
        <p:txBody>
          <a:bodyPr anchor="ctr"/>
          <a:lstStyle>
            <a:lvl1pPr algn="ctr">
              <a:buNone/>
              <a:defRPr sz="1300" b="1">
                <a:solidFill>
                  <a:schemeClr val="accent1"/>
                </a:solidFill>
              </a:defRPr>
            </a:lvl1pPr>
          </a:lstStyle>
          <a:p>
            <a:r>
              <a:rPr lang="en-US" dirty="0"/>
              <a:t>8</a:t>
            </a:r>
          </a:p>
        </p:txBody>
      </p:sp>
      <p:sp>
        <p:nvSpPr>
          <p:cNvPr id="40" name="Text Placeholder 4"/>
          <p:cNvSpPr>
            <a:spLocks noGrp="1"/>
          </p:cNvSpPr>
          <p:nvPr userDrawn="1">
            <p:ph type="body" sz="quarter" idx="27" hasCustomPrompt="1"/>
          </p:nvPr>
        </p:nvSpPr>
        <p:spPr>
          <a:xfrm>
            <a:off x="19639987" y="11926394"/>
            <a:ext cx="11010573" cy="615834"/>
          </a:xfrm>
          <a:prstGeom prst="rect">
            <a:avLst/>
          </a:prstGeom>
        </p:spPr>
        <p:txBody>
          <a:bodyPr anchor="ctr"/>
          <a:lstStyle>
            <a:lvl1pPr>
              <a:buNone/>
              <a:defRPr sz="1300" b="1">
                <a:solidFill>
                  <a:schemeClr val="accent1"/>
                </a:solidFill>
              </a:defRPr>
            </a:lvl1pPr>
          </a:lstStyle>
          <a:p>
            <a:r>
              <a:rPr lang="en-US" dirty="0"/>
              <a:t>Edit text</a:t>
            </a:r>
          </a:p>
        </p:txBody>
      </p:sp>
    </p:spTree>
    <p:extLst>
      <p:ext uri="{BB962C8B-B14F-4D97-AF65-F5344CB8AC3E}">
        <p14:creationId xmlns:p14="http://schemas.microsoft.com/office/powerpoint/2010/main" val="1989434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w/ Image ">
    <p:spTree>
      <p:nvGrpSpPr>
        <p:cNvPr id="1" name=""/>
        <p:cNvGrpSpPr/>
        <p:nvPr/>
      </p:nvGrpSpPr>
      <p:grpSpPr>
        <a:xfrm>
          <a:off x="0" y="0"/>
          <a:ext cx="0" cy="0"/>
          <a:chOff x="0" y="0"/>
          <a:chExt cx="0" cy="0"/>
        </a:xfrm>
      </p:grpSpPr>
      <p:sp>
        <p:nvSpPr>
          <p:cNvPr id="20" name="Content Placeholder 12"/>
          <p:cNvSpPr>
            <a:spLocks noGrp="1"/>
          </p:cNvSpPr>
          <p:nvPr>
            <p:ph sz="quarter" idx="12" hasCustomPrompt="1"/>
          </p:nvPr>
        </p:nvSpPr>
        <p:spPr>
          <a:xfrm>
            <a:off x="16146478" y="15"/>
            <a:ext cx="15857545" cy="15201897"/>
          </a:xfrm>
          <a:prstGeom prst="rect">
            <a:avLst/>
          </a:prstGeom>
          <a:solidFill>
            <a:schemeClr val="accent2">
              <a:alpha val="20000"/>
            </a:schemeClr>
          </a:solidFill>
        </p:spPr>
        <p:txBody>
          <a:bodyPr vert="horz" lIns="252000" tIns="252000" rIns="252000" bIns="252000"/>
          <a:lstStyle>
            <a:lvl1pPr marL="0" indent="0">
              <a:buNone/>
              <a:defRPr sz="1049">
                <a:solidFill>
                  <a:schemeClr val="accent1"/>
                </a:solidFill>
              </a:defRPr>
            </a:lvl1pPr>
            <a:lvl2pPr marL="442906" indent="-265109">
              <a:buFont typeface="Arial"/>
              <a:buChar char="•"/>
              <a:defRPr sz="1800">
                <a:solidFill>
                  <a:schemeClr val="accent1"/>
                </a:solidFill>
              </a:defRPr>
            </a:lvl2pPr>
            <a:lvl3pPr marL="708012" indent="-228596">
              <a:buFont typeface="Lucida Grande"/>
              <a:buChar char="–"/>
              <a:defRPr sz="1600">
                <a:solidFill>
                  <a:schemeClr val="accent1"/>
                </a:solidFill>
              </a:defRPr>
            </a:lvl3pPr>
            <a:lvl4pPr marL="976296" indent="-228596">
              <a:buFont typeface="Lucida Grande"/>
              <a:buChar char="–"/>
              <a:defRPr sz="1401">
                <a:solidFill>
                  <a:schemeClr val="accent1"/>
                </a:solidFill>
              </a:defRPr>
            </a:lvl4pPr>
            <a:lvl5pPr marL="1258867" indent="-231771" defTabSz="314320">
              <a:buFont typeface="Lucida Grande"/>
              <a:buChar char="–"/>
              <a:defRPr sz="1401">
                <a:solidFill>
                  <a:schemeClr val="accent1"/>
                </a:solidFill>
              </a:defRPr>
            </a:lvl5pPr>
          </a:lstStyle>
          <a:p>
            <a:pPr lvl="0"/>
            <a:r>
              <a:rPr lang="en-US" dirty="0"/>
              <a:t>Insert Your Content Here</a:t>
            </a:r>
          </a:p>
        </p:txBody>
      </p:sp>
      <p:sp>
        <p:nvSpPr>
          <p:cNvPr id="3" name="Content Placeholder 12"/>
          <p:cNvSpPr>
            <a:spLocks noGrp="1"/>
          </p:cNvSpPr>
          <p:nvPr>
            <p:ph sz="quarter" idx="11"/>
          </p:nvPr>
        </p:nvSpPr>
        <p:spPr>
          <a:xfrm>
            <a:off x="883449" y="2905187"/>
            <a:ext cx="13124867" cy="10104828"/>
          </a:xfrm>
          <a:prstGeom prst="rect">
            <a:avLst/>
          </a:prstGeom>
          <a:noFill/>
        </p:spPr>
        <p:txBody>
          <a:bodyPr vert="horz" wrap="square" lIns="0" tIns="0" rIns="0" bIns="0">
            <a:noAutofit/>
          </a:bodyPr>
          <a:lstStyle>
            <a:lvl1pPr marL="236533" indent="-236533">
              <a:buClr>
                <a:schemeClr val="tx2"/>
              </a:buClr>
              <a:buFont typeface="Arial" panose="020B0604020202020204" pitchFamily="34" charset="0"/>
              <a:buNone/>
              <a:defRPr sz="1800">
                <a:solidFill>
                  <a:schemeClr val="accent1"/>
                </a:solidFill>
              </a:defRPr>
            </a:lvl1pPr>
            <a:lvl2pPr marL="457193" indent="-220659">
              <a:buClr>
                <a:schemeClr val="tx2"/>
              </a:buClr>
              <a:buFont typeface="Arial" panose="020B0604020202020204" pitchFamily="34" charset="0"/>
              <a:buChar char="•"/>
              <a:defRPr sz="1600">
                <a:solidFill>
                  <a:schemeClr val="accent1"/>
                </a:solidFill>
              </a:defRPr>
            </a:lvl2pPr>
            <a:lvl3pPr marL="630229" indent="-173035">
              <a:buClr>
                <a:schemeClr val="tx2"/>
              </a:buClr>
              <a:buFont typeface="Arial" panose="020B0604020202020204" pitchFamily="34" charset="0"/>
              <a:buChar char="•"/>
              <a:defRPr sz="1401">
                <a:solidFill>
                  <a:schemeClr val="accent1"/>
                </a:solidFill>
              </a:defRPr>
            </a:lvl3pPr>
            <a:lvl4pPr marL="803262" indent="-173035">
              <a:buClr>
                <a:schemeClr val="tx2"/>
              </a:buClr>
              <a:buFont typeface="Arial" panose="020B0604020202020204" pitchFamily="34" charset="0"/>
              <a:buChar char="•"/>
              <a:defRPr sz="1401">
                <a:solidFill>
                  <a:schemeClr val="accent1"/>
                </a:solidFill>
              </a:defRPr>
            </a:lvl4pPr>
            <a:lvl5pPr marL="977884" indent="-174621" defTabSz="314320">
              <a:buClr>
                <a:schemeClr val="tx2"/>
              </a:buClr>
              <a:buFont typeface="Arial" panose="020B0604020202020204" pitchFamily="34" charset="0"/>
              <a:buChar char="•"/>
              <a:defRPr sz="1401">
                <a:solidFill>
                  <a:schemeClr val="accen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1"/>
          <p:cNvSpPr>
            <a:spLocks noGrp="1"/>
          </p:cNvSpPr>
          <p:nvPr>
            <p:ph type="title" hasCustomPrompt="1"/>
          </p:nvPr>
        </p:nvSpPr>
        <p:spPr>
          <a:xfrm>
            <a:off x="883449" y="1390640"/>
            <a:ext cx="13124867" cy="369332"/>
          </a:xfrm>
          <a:prstGeom prst="rect">
            <a:avLst/>
          </a:prstGeom>
        </p:spPr>
        <p:txBody>
          <a:bodyPr wrap="square" lIns="0" tIns="0" rIns="0" bIns="0" anchor="ctr" anchorCtr="0">
            <a:spAutoFit/>
          </a:bodyPr>
          <a:lstStyle>
            <a:lvl1pPr algn="l">
              <a:defRPr sz="2400" baseline="0">
                <a:solidFill>
                  <a:schemeClr val="tx2"/>
                </a:solidFill>
              </a:defRPr>
            </a:lvl1pPr>
          </a:lstStyle>
          <a:p>
            <a:r>
              <a:rPr lang="en-US" dirty="0"/>
              <a:t>Click To Edit Section Title</a:t>
            </a:r>
          </a:p>
        </p:txBody>
      </p:sp>
      <p:sp>
        <p:nvSpPr>
          <p:cNvPr id="23" name="Rectangle 22"/>
          <p:cNvSpPr/>
          <p:nvPr userDrawn="1"/>
        </p:nvSpPr>
        <p:spPr>
          <a:xfrm rot="5400000">
            <a:off x="7892643" y="6948105"/>
            <a:ext cx="15201894" cy="13057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4" name="Text Placeholder 3"/>
          <p:cNvSpPr>
            <a:spLocks noGrp="1"/>
          </p:cNvSpPr>
          <p:nvPr>
            <p:ph type="body" sz="quarter" idx="14" hasCustomPrompt="1"/>
          </p:nvPr>
        </p:nvSpPr>
        <p:spPr>
          <a:xfrm>
            <a:off x="14840735" y="0"/>
            <a:ext cx="2611445" cy="15201900"/>
          </a:xfrm>
          <a:prstGeom prst="rect">
            <a:avLst/>
          </a:prstGeom>
          <a:solidFill>
            <a:schemeClr val="tx2">
              <a:alpha val="80000"/>
            </a:schemeClr>
          </a:solidFill>
          <a:ln>
            <a:noFill/>
          </a:ln>
        </p:spPr>
        <p:txBody>
          <a:bodyPr/>
          <a:lstStyle>
            <a:lvl1pPr marL="0" indent="0">
              <a:buNone/>
              <a:defRPr/>
            </a:lvl1pPr>
          </a:lstStyle>
          <a:p>
            <a:pPr lvl="0"/>
            <a:r>
              <a:rPr lang="en-US" dirty="0"/>
              <a:t> </a:t>
            </a:r>
          </a:p>
        </p:txBody>
      </p:sp>
      <p:sp>
        <p:nvSpPr>
          <p:cNvPr id="15"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10" name="Picture 9"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518578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903211" y="6428788"/>
            <a:ext cx="30217359" cy="1091581"/>
          </a:xfrm>
          <a:prstGeom prst="rect">
            <a:avLst/>
          </a:prstGeom>
        </p:spPr>
        <p:txBody>
          <a:bodyPr lIns="0" tIns="0" rIns="0" bIns="0" anchor="ctr" anchorCtr="0">
            <a:noAutofit/>
          </a:bodyPr>
          <a:lstStyle>
            <a:lvl1pPr algn="l">
              <a:defRPr sz="2400" baseline="0">
                <a:solidFill>
                  <a:schemeClr val="tx2"/>
                </a:solidFill>
              </a:defRPr>
            </a:lvl1pPr>
          </a:lstStyle>
          <a:p>
            <a:r>
              <a:rPr lang="en-US" dirty="0"/>
              <a:t>Click To Edit Section Title</a:t>
            </a:r>
          </a:p>
        </p:txBody>
      </p:sp>
      <p:sp>
        <p:nvSpPr>
          <p:cNvPr id="8" name="Text Placeholder 9"/>
          <p:cNvSpPr>
            <a:spLocks noGrp="1"/>
          </p:cNvSpPr>
          <p:nvPr>
            <p:ph type="body" sz="quarter" idx="11" hasCustomPrompt="1"/>
          </p:nvPr>
        </p:nvSpPr>
        <p:spPr>
          <a:xfrm>
            <a:off x="903211" y="7786402"/>
            <a:ext cx="30217359" cy="636757"/>
          </a:xfrm>
          <a:prstGeom prst="rect">
            <a:avLst/>
          </a:prstGeom>
        </p:spPr>
        <p:txBody>
          <a:bodyPr lIns="0" tIns="0" rIns="0" bIns="0" anchor="ctr" anchorCtr="0">
            <a:noAutofit/>
          </a:bodyPr>
          <a:lstStyle>
            <a:lvl1pPr marL="0" indent="0">
              <a:buNone/>
              <a:defRPr sz="1401" baseline="0">
                <a:solidFill>
                  <a:schemeClr val="accent1"/>
                </a:solidFill>
              </a:defRPr>
            </a:lvl1pPr>
          </a:lstStyle>
          <a:p>
            <a:pPr lvl="0"/>
            <a:r>
              <a:rPr lang="en-US" dirty="0"/>
              <a:t>Click To Edit Optional Subtitle</a:t>
            </a:r>
          </a:p>
        </p:txBody>
      </p:sp>
      <p:sp>
        <p:nvSpPr>
          <p:cNvPr id="13"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554839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llout w Image Dark">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3"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marR="0" indent="0" algn="l" defTabSz="457193" rtl="0" eaLnBrk="1" fontAlgn="auto" latinLnBrk="0" hangingPunct="1">
              <a:lnSpc>
                <a:spcPct val="100000"/>
              </a:lnSpc>
              <a:spcBef>
                <a:spcPct val="20000"/>
              </a:spcBef>
              <a:spcAft>
                <a:spcPts val="0"/>
              </a:spcAft>
              <a:buClrTx/>
              <a:buSzTx/>
              <a:buFont typeface="Arial"/>
              <a:buNone/>
              <a:tabLst/>
              <a:defRPr sz="1401" b="1">
                <a:solidFill>
                  <a:schemeClr val="accent6"/>
                </a:solidFill>
              </a:defRPr>
            </a:lvl1pPr>
          </a:lstStyle>
          <a:p>
            <a:r>
              <a:rPr lang="en-US" dirty="0"/>
              <a:t>Drag your image here (drop on the picture icon) and remember to send this box to the “back” so that the green dividing line is visually on top of the image.</a:t>
            </a:r>
          </a:p>
        </p:txBody>
      </p:sp>
      <p:sp>
        <p:nvSpPr>
          <p:cNvPr id="4"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bg1"/>
                </a:solidFill>
              </a:defRPr>
            </a:lvl1pPr>
          </a:lstStyle>
          <a:p>
            <a:r>
              <a:rPr lang="en-US" dirty="0"/>
              <a:t>CLICK TO EDIT QUOTE OR CALLOUT</a:t>
            </a:r>
          </a:p>
        </p:txBody>
      </p:sp>
    </p:spTree>
    <p:extLst>
      <p:ext uri="{BB962C8B-B14F-4D97-AF65-F5344CB8AC3E}">
        <p14:creationId xmlns:p14="http://schemas.microsoft.com/office/powerpoint/2010/main" val="2521642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4865921"/>
      </p:ext>
    </p:extLst>
  </p:cSld>
  <p:clrMap bg1="lt1" tx1="dk1" bg2="lt2" tx2="dk2" accent1="accent1" accent2="accent2" accent3="accent3" accent4="accent4" accent5="accent5" accent6="accent6" hlink="hlink" folHlink="folHlink"/>
  <p:sldLayoutIdLst>
    <p:sldLayoutId id="2147483667" r:id="rId1"/>
    <p:sldLayoutId id="2147483714" r:id="rId2"/>
    <p:sldLayoutId id="2147483715" r:id="rId3"/>
    <p:sldLayoutId id="2147483716" r:id="rId4"/>
    <p:sldLayoutId id="2147483717" r:id="rId5"/>
    <p:sldLayoutId id="2147483726"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hf hdr="0" dt="0"/>
  <p:txStyles>
    <p:titleStyle>
      <a:lvl1pPr algn="ctr" defTabSz="457177" rtl="0" eaLnBrk="1" latinLnBrk="0" hangingPunct="1">
        <a:spcBef>
          <a:spcPct val="0"/>
        </a:spcBef>
        <a:buNone/>
        <a:defRPr sz="4400" kern="1200">
          <a:solidFill>
            <a:schemeClr val="tx1"/>
          </a:solidFill>
          <a:latin typeface="+mj-lt"/>
          <a:ea typeface="+mj-ea"/>
          <a:cs typeface="+mj-cs"/>
        </a:defRPr>
      </a:lvl1pPr>
    </p:titleStyle>
    <p:bodyStyle>
      <a:lvl1pPr marL="342881" indent="-342881" algn="l" defTabSz="457177" rtl="0" eaLnBrk="1" latinLnBrk="0" hangingPunct="1">
        <a:spcBef>
          <a:spcPct val="20000"/>
        </a:spcBef>
        <a:buFont typeface="Arial"/>
        <a:buChar char="•"/>
        <a:defRPr sz="3200" kern="1200">
          <a:solidFill>
            <a:schemeClr val="tx1"/>
          </a:solidFill>
          <a:latin typeface="+mn-lt"/>
          <a:ea typeface="+mn-ea"/>
          <a:cs typeface="+mn-cs"/>
        </a:defRPr>
      </a:lvl1pPr>
      <a:lvl2pPr marL="742912" indent="-285734" algn="l" defTabSz="457177" rtl="0" eaLnBrk="1" latinLnBrk="0" hangingPunct="1">
        <a:spcBef>
          <a:spcPct val="20000"/>
        </a:spcBef>
        <a:buFont typeface="Arial"/>
        <a:buChar char="–"/>
        <a:defRPr sz="2800" kern="1200">
          <a:solidFill>
            <a:schemeClr val="tx1"/>
          </a:solidFill>
          <a:latin typeface="+mn-lt"/>
          <a:ea typeface="+mn-ea"/>
          <a:cs typeface="+mn-cs"/>
        </a:defRPr>
      </a:lvl2pPr>
      <a:lvl3pPr marL="1142939" indent="-228587" algn="l" defTabSz="457177" rtl="0" eaLnBrk="1" latinLnBrk="0" hangingPunct="1">
        <a:spcBef>
          <a:spcPct val="20000"/>
        </a:spcBef>
        <a:buFont typeface="Arial"/>
        <a:buChar char="•"/>
        <a:defRPr sz="2400" kern="1200">
          <a:solidFill>
            <a:schemeClr val="tx1"/>
          </a:solidFill>
          <a:latin typeface="+mn-lt"/>
          <a:ea typeface="+mn-ea"/>
          <a:cs typeface="+mn-cs"/>
        </a:defRPr>
      </a:lvl3pPr>
      <a:lvl4pPr marL="1600117" indent="-228587" algn="l" defTabSz="457177" rtl="0" eaLnBrk="1" latinLnBrk="0" hangingPunct="1">
        <a:spcBef>
          <a:spcPct val="20000"/>
        </a:spcBef>
        <a:buFont typeface="Arial"/>
        <a:buChar char="–"/>
        <a:defRPr sz="2000" kern="1200">
          <a:solidFill>
            <a:schemeClr val="tx1"/>
          </a:solidFill>
          <a:latin typeface="+mn-lt"/>
          <a:ea typeface="+mn-ea"/>
          <a:cs typeface="+mn-cs"/>
        </a:defRPr>
      </a:lvl4pPr>
      <a:lvl5pPr marL="2057293" indent="-228587" algn="l" defTabSz="457177" rtl="0" eaLnBrk="1" latinLnBrk="0" hangingPunct="1">
        <a:spcBef>
          <a:spcPct val="20000"/>
        </a:spcBef>
        <a:buFont typeface="Arial"/>
        <a:buChar char="»"/>
        <a:defRPr sz="2000" kern="1200">
          <a:solidFill>
            <a:schemeClr val="tx1"/>
          </a:solidFill>
          <a:latin typeface="+mn-lt"/>
          <a:ea typeface="+mn-ea"/>
          <a:cs typeface="+mn-cs"/>
        </a:defRPr>
      </a:lvl5pPr>
      <a:lvl6pPr marL="2514468" indent="-228587"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45" indent="-228587"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0" indent="-228587"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5997" indent="-228587"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1" algn="l" defTabSz="457177" rtl="0" eaLnBrk="1" latinLnBrk="0" hangingPunct="1">
        <a:defRPr sz="1800" kern="1200">
          <a:solidFill>
            <a:schemeClr val="tx1"/>
          </a:solidFill>
          <a:latin typeface="+mn-lt"/>
          <a:ea typeface="+mn-ea"/>
          <a:cs typeface="+mn-cs"/>
        </a:defRPr>
      </a:lvl3pPr>
      <a:lvl4pPr marL="1371529" algn="l" defTabSz="457177" rtl="0" eaLnBrk="1" latinLnBrk="0" hangingPunct="1">
        <a:defRPr sz="1800" kern="1200">
          <a:solidFill>
            <a:schemeClr val="tx1"/>
          </a:solidFill>
          <a:latin typeface="+mn-lt"/>
          <a:ea typeface="+mn-ea"/>
          <a:cs typeface="+mn-cs"/>
        </a:defRPr>
      </a:lvl4pPr>
      <a:lvl5pPr marL="1828704" algn="l" defTabSz="457177" rtl="0" eaLnBrk="1" latinLnBrk="0" hangingPunct="1">
        <a:defRPr sz="1800" kern="1200">
          <a:solidFill>
            <a:schemeClr val="tx1"/>
          </a:solidFill>
          <a:latin typeface="+mn-lt"/>
          <a:ea typeface="+mn-ea"/>
          <a:cs typeface="+mn-cs"/>
        </a:defRPr>
      </a:lvl5pPr>
      <a:lvl6pPr marL="2285880" algn="l" defTabSz="457177" rtl="0" eaLnBrk="1" latinLnBrk="0" hangingPunct="1">
        <a:defRPr sz="1800" kern="1200">
          <a:solidFill>
            <a:schemeClr val="tx1"/>
          </a:solidFill>
          <a:latin typeface="+mn-lt"/>
          <a:ea typeface="+mn-ea"/>
          <a:cs typeface="+mn-cs"/>
        </a:defRPr>
      </a:lvl6pPr>
      <a:lvl7pPr marL="2743056" algn="l" defTabSz="457177" rtl="0" eaLnBrk="1" latinLnBrk="0" hangingPunct="1">
        <a:defRPr sz="1800" kern="1200">
          <a:solidFill>
            <a:schemeClr val="tx1"/>
          </a:solidFill>
          <a:latin typeface="+mn-lt"/>
          <a:ea typeface="+mn-ea"/>
          <a:cs typeface="+mn-cs"/>
        </a:defRPr>
      </a:lvl7pPr>
      <a:lvl8pPr marL="3200233" algn="l" defTabSz="457177" rtl="0" eaLnBrk="1" latinLnBrk="0" hangingPunct="1">
        <a:defRPr sz="1800" kern="1200">
          <a:solidFill>
            <a:schemeClr val="tx1"/>
          </a:solidFill>
          <a:latin typeface="+mn-lt"/>
          <a:ea typeface="+mn-ea"/>
          <a:cs typeface="+mn-cs"/>
        </a:defRPr>
      </a:lvl8pPr>
      <a:lvl9pPr marL="3657408" algn="l" defTabSz="4571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3219" y="680338"/>
            <a:ext cx="30217359" cy="1091581"/>
          </a:xfrm>
          <a:prstGeom prst="rect">
            <a:avLst/>
          </a:prstGeom>
        </p:spPr>
        <p:txBody>
          <a:bodyPr vert="horz" lIns="0" tIns="0" rIns="0" bIns="0" rtlCol="0" anchor="t">
            <a:noAutofit/>
          </a:bodyPr>
          <a:lstStyle/>
          <a:p>
            <a:r>
              <a:rPr lang="en-US" dirty="0"/>
              <a:t>Click To Edit Title</a:t>
            </a:r>
          </a:p>
        </p:txBody>
      </p:sp>
      <p:sp>
        <p:nvSpPr>
          <p:cNvPr id="11" name="Text Placeholder 2"/>
          <p:cNvSpPr>
            <a:spLocks noGrp="1"/>
          </p:cNvSpPr>
          <p:nvPr>
            <p:ph type="body" idx="1"/>
          </p:nvPr>
        </p:nvSpPr>
        <p:spPr>
          <a:xfrm>
            <a:off x="883464" y="3556498"/>
            <a:ext cx="30237113" cy="938858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p:nvPicPr>
        <p:blipFill>
          <a:blip r:embed="rId14"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699579025"/>
      </p:ext>
    </p:extLst>
  </p:cSld>
  <p:clrMap bg1="lt1" tx1="dk1" bg2="lt2" tx2="dk2" accent1="accent1" accent2="accent2" accent3="accent3" accent4="accent4" accent5="accent5" accent6="accent6" hlink="hlink" folHlink="folHlink"/>
  <p:sldLayoutIdLst>
    <p:sldLayoutId id="2147483650" r:id="rId1"/>
    <p:sldLayoutId id="2147483658" r:id="rId2"/>
    <p:sldLayoutId id="2147483651" r:id="rId3"/>
    <p:sldLayoutId id="2147483676" r:id="rId4"/>
    <p:sldLayoutId id="2147483653" r:id="rId5"/>
    <p:sldLayoutId id="2147483661" r:id="rId6"/>
    <p:sldLayoutId id="2147483677" r:id="rId7"/>
    <p:sldLayoutId id="2147483660" r:id="rId8"/>
    <p:sldLayoutId id="2147483713" r:id="rId9"/>
    <p:sldLayoutId id="2147483678" r:id="rId10"/>
    <p:sldLayoutId id="2147483709" r:id="rId11"/>
    <p:sldLayoutId id="2147483710" r:id="rId12"/>
  </p:sldLayoutIdLst>
  <p:hf hdr="0" dt="0"/>
  <p:txStyles>
    <p:titleStyle>
      <a:lvl1pPr algn="l" defTabSz="457177" rtl="0" eaLnBrk="1" latinLnBrk="0" hangingPunct="1">
        <a:spcBef>
          <a:spcPct val="0"/>
        </a:spcBef>
        <a:buNone/>
        <a:defRPr sz="2400" kern="1200">
          <a:solidFill>
            <a:srgbClr val="36C746"/>
          </a:solidFill>
          <a:latin typeface="Arial"/>
          <a:ea typeface="+mj-ea"/>
          <a:cs typeface="Arial"/>
        </a:defRPr>
      </a:lvl1pPr>
    </p:titleStyle>
    <p:bodyStyle>
      <a:lvl1pPr marL="173028" indent="-157155" algn="l" defTabSz="457177" rtl="0" eaLnBrk="1" latinLnBrk="0" hangingPunct="1">
        <a:spcBef>
          <a:spcPts val="500"/>
        </a:spcBef>
        <a:spcAft>
          <a:spcPts val="500"/>
        </a:spcAft>
        <a:buClr>
          <a:schemeClr val="bg2"/>
        </a:buClr>
        <a:buFont typeface="Arial" panose="020B0604020202020204" pitchFamily="34" charset="0"/>
        <a:buNone/>
        <a:defRPr sz="1500" kern="1200">
          <a:solidFill>
            <a:schemeClr val="accent1"/>
          </a:solidFill>
          <a:latin typeface="Arial"/>
          <a:ea typeface="+mn-ea"/>
          <a:cs typeface="Arial"/>
        </a:defRPr>
      </a:lvl1pPr>
      <a:lvl2pPr marL="361932" indent="-182553" algn="l" defTabSz="447653" rtl="0" eaLnBrk="1" latinLnBrk="0" hangingPunct="1">
        <a:spcBef>
          <a:spcPts val="500"/>
        </a:spcBef>
        <a:spcAft>
          <a:spcPts val="500"/>
        </a:spcAft>
        <a:buClr>
          <a:srgbClr val="36C746"/>
        </a:buClr>
        <a:buFont typeface="Arial" pitchFamily="34" charset="0"/>
        <a:buChar char="•"/>
        <a:defRPr sz="1401" kern="1200">
          <a:solidFill>
            <a:schemeClr val="accent1"/>
          </a:solidFill>
          <a:latin typeface="Arial"/>
          <a:ea typeface="+mn-ea"/>
          <a:cs typeface="Arial"/>
        </a:defRPr>
      </a:lvl2pPr>
      <a:lvl3pPr marL="538134" indent="-179379" algn="l" defTabSz="457177" rtl="0" eaLnBrk="1" latinLnBrk="0" hangingPunct="1">
        <a:spcBef>
          <a:spcPts val="500"/>
        </a:spcBef>
        <a:spcAft>
          <a:spcPts val="500"/>
        </a:spcAft>
        <a:buClr>
          <a:srgbClr val="36C746"/>
        </a:buClr>
        <a:buFont typeface="Arial" pitchFamily="34" charset="0"/>
        <a:buChar char="‒"/>
        <a:defRPr sz="1300" kern="1200">
          <a:solidFill>
            <a:schemeClr val="accent1"/>
          </a:solidFill>
          <a:latin typeface="Arial"/>
          <a:ea typeface="+mn-ea"/>
          <a:cs typeface="Arial"/>
        </a:defRPr>
      </a:lvl3pPr>
      <a:lvl4pPr marL="719100" indent="-179379" algn="l" defTabSz="457177" rtl="0" eaLnBrk="1" latinLnBrk="0" hangingPunct="1">
        <a:spcBef>
          <a:spcPts val="500"/>
        </a:spcBef>
        <a:spcAft>
          <a:spcPts val="500"/>
        </a:spcAft>
        <a:buClr>
          <a:srgbClr val="36C746"/>
        </a:buClr>
        <a:buFont typeface="Arial" panose="020B0604020202020204" pitchFamily="34" charset="0"/>
        <a:buChar char="–"/>
        <a:defRPr sz="1200" kern="1200">
          <a:solidFill>
            <a:schemeClr val="accent1"/>
          </a:solidFill>
          <a:latin typeface="Arial"/>
          <a:ea typeface="+mn-ea"/>
          <a:cs typeface="Arial"/>
        </a:defRPr>
      </a:lvl4pPr>
      <a:lvl5pPr marL="896890" indent="-185728" algn="l" defTabSz="457177" rtl="0" eaLnBrk="1" latinLnBrk="0" hangingPunct="1">
        <a:spcBef>
          <a:spcPts val="500"/>
        </a:spcBef>
        <a:spcAft>
          <a:spcPts val="500"/>
        </a:spcAft>
        <a:buClr>
          <a:srgbClr val="36C746"/>
        </a:buClr>
        <a:buFont typeface="Arial" panose="020B0604020202020204" pitchFamily="34" charset="0"/>
        <a:buChar char="–"/>
        <a:defRPr sz="1001" kern="1200">
          <a:solidFill>
            <a:schemeClr val="accent1"/>
          </a:solidFill>
          <a:latin typeface="Arial"/>
          <a:ea typeface="+mn-ea"/>
          <a:cs typeface="Arial"/>
        </a:defRPr>
      </a:lvl5pPr>
      <a:lvl6pPr marL="896065" indent="-182871" algn="l" defTabSz="457177" rtl="0" eaLnBrk="1" latinLnBrk="0" hangingPunct="1">
        <a:spcBef>
          <a:spcPts val="500"/>
        </a:spcBef>
        <a:spcAft>
          <a:spcPts val="500"/>
        </a:spcAft>
        <a:buClr>
          <a:schemeClr val="bg2"/>
        </a:buClr>
        <a:buFont typeface="Arial" panose="020B0604020202020204" pitchFamily="34" charset="0"/>
        <a:buChar char="–"/>
        <a:defRPr sz="1001" kern="1200" baseline="0">
          <a:solidFill>
            <a:schemeClr val="accent1"/>
          </a:solidFill>
          <a:latin typeface="Arial" panose="020B0604020202020204" pitchFamily="34" charset="0"/>
          <a:ea typeface="+mn-ea"/>
          <a:cs typeface="Arial" panose="020B0604020202020204" pitchFamily="34" charset="0"/>
        </a:defRPr>
      </a:lvl6pPr>
      <a:lvl7pPr marL="896065" indent="-182871" algn="l" defTabSz="457177" rtl="0" eaLnBrk="1" latinLnBrk="0" hangingPunct="1">
        <a:spcBef>
          <a:spcPts val="500"/>
        </a:spcBef>
        <a:spcAft>
          <a:spcPts val="500"/>
        </a:spcAft>
        <a:buClr>
          <a:schemeClr val="bg2"/>
        </a:buClr>
        <a:buFont typeface="Arial" panose="020B0604020202020204" pitchFamily="34" charset="0"/>
        <a:buChar char="–"/>
        <a:defRPr sz="900" kern="1200">
          <a:solidFill>
            <a:schemeClr val="accent1"/>
          </a:solidFill>
          <a:latin typeface="Arial" panose="020B0604020202020204" pitchFamily="34" charset="0"/>
          <a:ea typeface="+mn-ea"/>
          <a:cs typeface="Arial" panose="020B0604020202020204" pitchFamily="34" charset="0"/>
        </a:defRPr>
      </a:lvl7pPr>
      <a:lvl8pPr marL="3428820" indent="-228587"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5997" indent="-228587"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1" algn="l" defTabSz="457177" rtl="0" eaLnBrk="1" latinLnBrk="0" hangingPunct="1">
        <a:defRPr sz="1800" kern="1200">
          <a:solidFill>
            <a:schemeClr val="tx1"/>
          </a:solidFill>
          <a:latin typeface="+mn-lt"/>
          <a:ea typeface="+mn-ea"/>
          <a:cs typeface="+mn-cs"/>
        </a:defRPr>
      </a:lvl3pPr>
      <a:lvl4pPr marL="1371529" algn="l" defTabSz="457177" rtl="0" eaLnBrk="1" latinLnBrk="0" hangingPunct="1">
        <a:defRPr sz="1800" kern="1200">
          <a:solidFill>
            <a:schemeClr val="tx1"/>
          </a:solidFill>
          <a:latin typeface="+mn-lt"/>
          <a:ea typeface="+mn-ea"/>
          <a:cs typeface="+mn-cs"/>
        </a:defRPr>
      </a:lvl4pPr>
      <a:lvl5pPr marL="1828704" algn="l" defTabSz="457177" rtl="0" eaLnBrk="1" latinLnBrk="0" hangingPunct="1">
        <a:defRPr sz="1800" kern="1200">
          <a:solidFill>
            <a:schemeClr val="tx1"/>
          </a:solidFill>
          <a:latin typeface="+mn-lt"/>
          <a:ea typeface="+mn-ea"/>
          <a:cs typeface="+mn-cs"/>
        </a:defRPr>
      </a:lvl5pPr>
      <a:lvl6pPr marL="2285880" algn="l" defTabSz="457177" rtl="0" eaLnBrk="1" latinLnBrk="0" hangingPunct="1">
        <a:defRPr sz="1800" kern="1200">
          <a:solidFill>
            <a:schemeClr val="tx1"/>
          </a:solidFill>
          <a:latin typeface="+mn-lt"/>
          <a:ea typeface="+mn-ea"/>
          <a:cs typeface="+mn-cs"/>
        </a:defRPr>
      </a:lvl6pPr>
      <a:lvl7pPr marL="2743056" algn="l" defTabSz="457177" rtl="0" eaLnBrk="1" latinLnBrk="0" hangingPunct="1">
        <a:defRPr sz="1800" kern="1200">
          <a:solidFill>
            <a:schemeClr val="tx1"/>
          </a:solidFill>
          <a:latin typeface="+mn-lt"/>
          <a:ea typeface="+mn-ea"/>
          <a:cs typeface="+mn-cs"/>
        </a:defRPr>
      </a:lvl7pPr>
      <a:lvl8pPr marL="3200233" algn="l" defTabSz="457177" rtl="0" eaLnBrk="1" latinLnBrk="0" hangingPunct="1">
        <a:defRPr sz="1800" kern="1200">
          <a:solidFill>
            <a:schemeClr val="tx1"/>
          </a:solidFill>
          <a:latin typeface="+mn-lt"/>
          <a:ea typeface="+mn-ea"/>
          <a:cs typeface="+mn-cs"/>
        </a:defRPr>
      </a:lvl8pPr>
      <a:lvl9pPr marL="3657408" algn="l" defTabSz="4571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3.jpeg"/><Relationship Id="rId18" Type="http://schemas.openxmlformats.org/officeDocument/2006/relationships/image" Target="../media/image18.jpeg"/><Relationship Id="rId26" Type="http://schemas.openxmlformats.org/officeDocument/2006/relationships/image" Target="../media/image26.png"/><Relationship Id="rId39" Type="http://schemas.openxmlformats.org/officeDocument/2006/relationships/image" Target="../media/image39.jpeg"/><Relationship Id="rId21" Type="http://schemas.openxmlformats.org/officeDocument/2006/relationships/image" Target="../media/image21.jpeg"/><Relationship Id="rId34" Type="http://schemas.openxmlformats.org/officeDocument/2006/relationships/image" Target="../media/image34.png"/><Relationship Id="rId42" Type="http://schemas.openxmlformats.org/officeDocument/2006/relationships/image" Target="../media/image42.jpeg"/><Relationship Id="rId47" Type="http://schemas.openxmlformats.org/officeDocument/2006/relationships/image" Target="../media/image47.jpeg"/><Relationship Id="rId50" Type="http://schemas.openxmlformats.org/officeDocument/2006/relationships/image" Target="../media/image50.jpeg"/><Relationship Id="rId55" Type="http://schemas.openxmlformats.org/officeDocument/2006/relationships/image" Target="../media/image55.jpeg"/><Relationship Id="rId63" Type="http://schemas.openxmlformats.org/officeDocument/2006/relationships/image" Target="../media/image63.jpeg"/><Relationship Id="rId68" Type="http://schemas.openxmlformats.org/officeDocument/2006/relationships/image" Target="../media/image68.png"/><Relationship Id="rId7" Type="http://schemas.openxmlformats.org/officeDocument/2006/relationships/image" Target="../media/image7.jpeg"/><Relationship Id="rId2" Type="http://schemas.openxmlformats.org/officeDocument/2006/relationships/notesSlide" Target="../notesSlides/notesSlide1.xml"/><Relationship Id="rId16" Type="http://schemas.openxmlformats.org/officeDocument/2006/relationships/image" Target="../media/image16.jpeg"/><Relationship Id="rId29" Type="http://schemas.openxmlformats.org/officeDocument/2006/relationships/image" Target="../media/image29.jpeg"/><Relationship Id="rId1" Type="http://schemas.openxmlformats.org/officeDocument/2006/relationships/slideLayout" Target="../slideLayouts/slideLayout26.xml"/><Relationship Id="rId6" Type="http://schemas.openxmlformats.org/officeDocument/2006/relationships/image" Target="../media/image6.jpeg"/><Relationship Id="rId11" Type="http://schemas.openxmlformats.org/officeDocument/2006/relationships/image" Target="../media/image11.jpeg"/><Relationship Id="rId24" Type="http://schemas.openxmlformats.org/officeDocument/2006/relationships/image" Target="../media/image24.jpeg"/><Relationship Id="rId32" Type="http://schemas.openxmlformats.org/officeDocument/2006/relationships/image" Target="../media/image32.png"/><Relationship Id="rId37" Type="http://schemas.openxmlformats.org/officeDocument/2006/relationships/image" Target="../media/image37.jpeg"/><Relationship Id="rId40" Type="http://schemas.openxmlformats.org/officeDocument/2006/relationships/image" Target="../media/image40.png"/><Relationship Id="rId45" Type="http://schemas.openxmlformats.org/officeDocument/2006/relationships/image" Target="../media/image45.jpeg"/><Relationship Id="rId53" Type="http://schemas.openxmlformats.org/officeDocument/2006/relationships/image" Target="../media/image53.jpeg"/><Relationship Id="rId58" Type="http://schemas.openxmlformats.org/officeDocument/2006/relationships/image" Target="../media/image58.jpeg"/><Relationship Id="rId66" Type="http://schemas.openxmlformats.org/officeDocument/2006/relationships/image" Target="../media/image66.png"/><Relationship Id="rId5" Type="http://schemas.openxmlformats.org/officeDocument/2006/relationships/image" Target="../media/image5.jpeg"/><Relationship Id="rId15" Type="http://schemas.openxmlformats.org/officeDocument/2006/relationships/image" Target="../media/image15.png"/><Relationship Id="rId23" Type="http://schemas.openxmlformats.org/officeDocument/2006/relationships/image" Target="../media/image23.jpeg"/><Relationship Id="rId28" Type="http://schemas.openxmlformats.org/officeDocument/2006/relationships/image" Target="../media/image28.jpeg"/><Relationship Id="rId36" Type="http://schemas.openxmlformats.org/officeDocument/2006/relationships/image" Target="../media/image36.png"/><Relationship Id="rId49" Type="http://schemas.openxmlformats.org/officeDocument/2006/relationships/image" Target="../media/image49.jpeg"/><Relationship Id="rId57" Type="http://schemas.openxmlformats.org/officeDocument/2006/relationships/image" Target="../media/image57.jpeg"/><Relationship Id="rId61" Type="http://schemas.openxmlformats.org/officeDocument/2006/relationships/image" Target="../media/image61.jpeg"/><Relationship Id="rId10" Type="http://schemas.openxmlformats.org/officeDocument/2006/relationships/image" Target="../media/image10.jpeg"/><Relationship Id="rId19" Type="http://schemas.openxmlformats.org/officeDocument/2006/relationships/image" Target="../media/image19.jpeg"/><Relationship Id="rId31" Type="http://schemas.openxmlformats.org/officeDocument/2006/relationships/image" Target="../media/image31.jpeg"/><Relationship Id="rId44" Type="http://schemas.openxmlformats.org/officeDocument/2006/relationships/image" Target="../media/image44.jpeg"/><Relationship Id="rId52" Type="http://schemas.openxmlformats.org/officeDocument/2006/relationships/image" Target="../media/image52.png"/><Relationship Id="rId60" Type="http://schemas.openxmlformats.org/officeDocument/2006/relationships/image" Target="../media/image60.jpeg"/><Relationship Id="rId65" Type="http://schemas.openxmlformats.org/officeDocument/2006/relationships/image" Target="../media/image65.jpeg"/><Relationship Id="rId4" Type="http://schemas.openxmlformats.org/officeDocument/2006/relationships/image" Target="../media/image4.jpeg"/><Relationship Id="rId9" Type="http://schemas.openxmlformats.org/officeDocument/2006/relationships/image" Target="../media/image9.jpeg"/><Relationship Id="rId14" Type="http://schemas.openxmlformats.org/officeDocument/2006/relationships/image" Target="../media/image14.jpeg"/><Relationship Id="rId22" Type="http://schemas.openxmlformats.org/officeDocument/2006/relationships/image" Target="../media/image22.jpeg"/><Relationship Id="rId27" Type="http://schemas.openxmlformats.org/officeDocument/2006/relationships/image" Target="../media/image27.jpeg"/><Relationship Id="rId30" Type="http://schemas.openxmlformats.org/officeDocument/2006/relationships/image" Target="../media/image30.png"/><Relationship Id="rId35" Type="http://schemas.openxmlformats.org/officeDocument/2006/relationships/image" Target="../media/image35.png"/><Relationship Id="rId43" Type="http://schemas.openxmlformats.org/officeDocument/2006/relationships/image" Target="../media/image43.jpeg"/><Relationship Id="rId48" Type="http://schemas.openxmlformats.org/officeDocument/2006/relationships/image" Target="../media/image48.jpeg"/><Relationship Id="rId56" Type="http://schemas.openxmlformats.org/officeDocument/2006/relationships/image" Target="../media/image56.jpeg"/><Relationship Id="rId64" Type="http://schemas.openxmlformats.org/officeDocument/2006/relationships/image" Target="../media/image64.jpeg"/><Relationship Id="rId8" Type="http://schemas.openxmlformats.org/officeDocument/2006/relationships/image" Target="../media/image8.jpeg"/><Relationship Id="rId51" Type="http://schemas.openxmlformats.org/officeDocument/2006/relationships/image" Target="../media/image51.jpeg"/><Relationship Id="rId3" Type="http://schemas.openxmlformats.org/officeDocument/2006/relationships/image" Target="../media/image3.png"/><Relationship Id="rId12" Type="http://schemas.openxmlformats.org/officeDocument/2006/relationships/image" Target="../media/image12.jpeg"/><Relationship Id="rId17" Type="http://schemas.openxmlformats.org/officeDocument/2006/relationships/image" Target="../media/image17.png"/><Relationship Id="rId25" Type="http://schemas.openxmlformats.org/officeDocument/2006/relationships/image" Target="../media/image25.jpeg"/><Relationship Id="rId33" Type="http://schemas.openxmlformats.org/officeDocument/2006/relationships/image" Target="../media/image33.png"/><Relationship Id="rId38" Type="http://schemas.openxmlformats.org/officeDocument/2006/relationships/image" Target="../media/image38.png"/><Relationship Id="rId46" Type="http://schemas.openxmlformats.org/officeDocument/2006/relationships/image" Target="../media/image46.jpeg"/><Relationship Id="rId59" Type="http://schemas.openxmlformats.org/officeDocument/2006/relationships/image" Target="../media/image59.jpeg"/><Relationship Id="rId67" Type="http://schemas.openxmlformats.org/officeDocument/2006/relationships/image" Target="../media/image67.png"/><Relationship Id="rId20" Type="http://schemas.openxmlformats.org/officeDocument/2006/relationships/image" Target="../media/image20.jpeg"/><Relationship Id="rId41" Type="http://schemas.openxmlformats.org/officeDocument/2006/relationships/image" Target="../media/image41.jpeg"/><Relationship Id="rId54" Type="http://schemas.openxmlformats.org/officeDocument/2006/relationships/image" Target="../media/image54.jpeg"/><Relationship Id="rId62" Type="http://schemas.openxmlformats.org/officeDocument/2006/relationships/image" Target="../media/image62.jpeg"/></Relationships>
</file>

<file path=ppt/slides/_rels/slide2.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66.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72.png"/><Relationship Id="rId5" Type="http://schemas.openxmlformats.org/officeDocument/2006/relationships/image" Target="../media/image71.jpeg"/><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jpeg"/><Relationship Id="rId7" Type="http://schemas.openxmlformats.org/officeDocument/2006/relationships/image" Target="../media/image77.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76.png"/><Relationship Id="rId11" Type="http://schemas.openxmlformats.org/officeDocument/2006/relationships/image" Target="../media/image38.png"/><Relationship Id="rId5" Type="http://schemas.openxmlformats.org/officeDocument/2006/relationships/image" Target="../media/image75.png"/><Relationship Id="rId10" Type="http://schemas.openxmlformats.org/officeDocument/2006/relationships/image" Target="../media/image15.png"/><Relationship Id="rId4" Type="http://schemas.openxmlformats.org/officeDocument/2006/relationships/image" Target="../media/image74.jpeg"/><Relationship Id="rId9" Type="http://schemas.openxmlformats.org/officeDocument/2006/relationships/image" Target="../media/image79.png"/></Relationships>
</file>

<file path=ppt/slides/_rels/slide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17.png"/><Relationship Id="rId7" Type="http://schemas.openxmlformats.org/officeDocument/2006/relationships/image" Target="../media/image83.png"/><Relationship Id="rId12"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82.png"/><Relationship Id="rId11" Type="http://schemas.openxmlformats.org/officeDocument/2006/relationships/image" Target="../media/image24.jpeg"/><Relationship Id="rId5" Type="http://schemas.openxmlformats.org/officeDocument/2006/relationships/image" Target="../media/image81.png"/><Relationship Id="rId10" Type="http://schemas.openxmlformats.org/officeDocument/2006/relationships/image" Target="../media/image23.jpeg"/><Relationship Id="rId4" Type="http://schemas.openxmlformats.org/officeDocument/2006/relationships/image" Target="../media/image80.jpeg"/><Relationship Id="rId9" Type="http://schemas.openxmlformats.org/officeDocument/2006/relationships/image" Target="../media/image85.png"/></Relationships>
</file>

<file path=ppt/slides/_rels/slide5.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4.jpeg"/><Relationship Id="rId18" Type="http://schemas.openxmlformats.org/officeDocument/2006/relationships/image" Target="../media/image67.png"/><Relationship Id="rId3" Type="http://schemas.openxmlformats.org/officeDocument/2006/relationships/image" Target="../media/image59.jpeg"/><Relationship Id="rId7" Type="http://schemas.openxmlformats.org/officeDocument/2006/relationships/image" Target="../media/image89.png"/><Relationship Id="rId12" Type="http://schemas.openxmlformats.org/officeDocument/2006/relationships/image" Target="../media/image93.png"/><Relationship Id="rId17" Type="http://schemas.openxmlformats.org/officeDocument/2006/relationships/image" Target="../media/image38.png"/><Relationship Id="rId2" Type="http://schemas.openxmlformats.org/officeDocument/2006/relationships/notesSlide" Target="../notesSlides/notesSlide5.xml"/><Relationship Id="rId16" Type="http://schemas.openxmlformats.org/officeDocument/2006/relationships/image" Target="../media/image61.jpeg"/><Relationship Id="rId1" Type="http://schemas.openxmlformats.org/officeDocument/2006/relationships/slideLayout" Target="../slideLayouts/slideLayout16.xml"/><Relationship Id="rId6" Type="http://schemas.openxmlformats.org/officeDocument/2006/relationships/image" Target="../media/image88.png"/><Relationship Id="rId11" Type="http://schemas.openxmlformats.org/officeDocument/2006/relationships/image" Target="../media/image92.png"/><Relationship Id="rId5" Type="http://schemas.openxmlformats.org/officeDocument/2006/relationships/image" Target="../media/image87.png"/><Relationship Id="rId15" Type="http://schemas.openxmlformats.org/officeDocument/2006/relationships/image" Target="../media/image96.jpeg"/><Relationship Id="rId10" Type="http://schemas.openxmlformats.org/officeDocument/2006/relationships/image" Target="../media/image52.png"/><Relationship Id="rId4" Type="http://schemas.openxmlformats.org/officeDocument/2006/relationships/image" Target="../media/image86.png"/><Relationship Id="rId9" Type="http://schemas.openxmlformats.org/officeDocument/2006/relationships/image" Target="../media/image91.png"/><Relationship Id="rId14" Type="http://schemas.openxmlformats.org/officeDocument/2006/relationships/image" Target="../media/image95.png"/></Relationships>
</file>

<file path=ppt/slides/_rels/slide6.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jpeg"/><Relationship Id="rId3" Type="http://schemas.openxmlformats.org/officeDocument/2006/relationships/image" Target="../media/image38.png"/><Relationship Id="rId7" Type="http://schemas.openxmlformats.org/officeDocument/2006/relationships/image" Target="../media/image99.png"/><Relationship Id="rId12" Type="http://schemas.openxmlformats.org/officeDocument/2006/relationships/image" Target="../media/image104.jpe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98.png"/><Relationship Id="rId11" Type="http://schemas.openxmlformats.org/officeDocument/2006/relationships/image" Target="../media/image103.png"/><Relationship Id="rId5" Type="http://schemas.openxmlformats.org/officeDocument/2006/relationships/image" Target="../media/image45.jpeg"/><Relationship Id="rId15" Type="http://schemas.openxmlformats.org/officeDocument/2006/relationships/image" Target="../media/image107.png"/><Relationship Id="rId10" Type="http://schemas.openxmlformats.org/officeDocument/2006/relationships/image" Target="../media/image102.png"/><Relationship Id="rId4" Type="http://schemas.openxmlformats.org/officeDocument/2006/relationships/image" Target="../media/image97.png"/><Relationship Id="rId9" Type="http://schemas.openxmlformats.org/officeDocument/2006/relationships/image" Target="../media/image101.png"/><Relationship Id="rId14" Type="http://schemas.openxmlformats.org/officeDocument/2006/relationships/image" Target="../media/image106.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3.png"/><Relationship Id="rId18" Type="http://schemas.openxmlformats.org/officeDocument/2006/relationships/image" Target="../media/image68.png"/><Relationship Id="rId3" Type="http://schemas.openxmlformats.org/officeDocument/2006/relationships/image" Target="../media/image108.png"/><Relationship Id="rId7" Type="http://schemas.openxmlformats.org/officeDocument/2006/relationships/image" Target="../media/image112.jpeg"/><Relationship Id="rId12" Type="http://schemas.openxmlformats.org/officeDocument/2006/relationships/image" Target="../media/image35.png"/><Relationship Id="rId17" Type="http://schemas.openxmlformats.org/officeDocument/2006/relationships/image" Target="../media/image116.jpeg"/><Relationship Id="rId2" Type="http://schemas.openxmlformats.org/officeDocument/2006/relationships/notesSlide" Target="../notesSlides/notesSlide7.xml"/><Relationship Id="rId16" Type="http://schemas.openxmlformats.org/officeDocument/2006/relationships/image" Target="../media/image38.png"/><Relationship Id="rId1" Type="http://schemas.openxmlformats.org/officeDocument/2006/relationships/slideLayout" Target="../slideLayouts/slideLayout26.xml"/><Relationship Id="rId6" Type="http://schemas.openxmlformats.org/officeDocument/2006/relationships/image" Target="../media/image111.jpeg"/><Relationship Id="rId11" Type="http://schemas.openxmlformats.org/officeDocument/2006/relationships/image" Target="../media/image34.png"/><Relationship Id="rId5" Type="http://schemas.openxmlformats.org/officeDocument/2006/relationships/image" Target="../media/image110.jpeg"/><Relationship Id="rId15" Type="http://schemas.openxmlformats.org/officeDocument/2006/relationships/image" Target="../media/image115.png"/><Relationship Id="rId10" Type="http://schemas.openxmlformats.org/officeDocument/2006/relationships/image" Target="../media/image113.png"/><Relationship Id="rId4" Type="http://schemas.openxmlformats.org/officeDocument/2006/relationships/image" Target="../media/image109.png"/><Relationship Id="rId9" Type="http://schemas.openxmlformats.org/officeDocument/2006/relationships/image" Target="../media/image32.png"/><Relationship Id="rId14" Type="http://schemas.openxmlformats.org/officeDocument/2006/relationships/image" Target="../media/image1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04677C-0FFB-4834-BC7A-AD628818C27D}"/>
              </a:ext>
            </a:extLst>
          </p:cNvPr>
          <p:cNvSpPr>
            <a:spLocks noGrp="1"/>
          </p:cNvSpPr>
          <p:nvPr>
            <p:ph type="sldNum" sz="quarter" idx="4"/>
          </p:nvPr>
        </p:nvSpPr>
        <p:spPr>
          <a:xfrm>
            <a:off x="9920888" y="14437106"/>
            <a:ext cx="1839915" cy="92461"/>
          </a:xfrm>
        </p:spPr>
        <p:txBody>
          <a:bodyPr/>
          <a:lstStyle/>
          <a:p>
            <a:r>
              <a:rPr lang="en-US" dirty="0"/>
              <a:t>Page </a:t>
            </a:r>
            <a:fld id="{5A9C12DC-491F-9444-86A2-13AC5C62A2FC}" type="slidenum">
              <a:rPr lang="en-US" smtClean="0"/>
              <a:pPr/>
              <a:t>1</a:t>
            </a:fld>
            <a:endParaRPr lang="en-US" dirty="0"/>
          </a:p>
        </p:txBody>
      </p:sp>
      <p:sp>
        <p:nvSpPr>
          <p:cNvPr id="3" name="Footer Placeholder 2">
            <a:extLst>
              <a:ext uri="{FF2B5EF4-FFF2-40B4-BE49-F238E27FC236}">
                <a16:creationId xmlns:a16="http://schemas.microsoft.com/office/drawing/2014/main" id="{305EB533-24FE-42B4-830B-E923C2406A92}"/>
              </a:ext>
            </a:extLst>
          </p:cNvPr>
          <p:cNvSpPr>
            <a:spLocks noGrp="1"/>
          </p:cNvSpPr>
          <p:nvPr>
            <p:ph type="ftr" sz="quarter" idx="3"/>
          </p:nvPr>
        </p:nvSpPr>
        <p:spPr>
          <a:xfrm>
            <a:off x="4686734" y="14437106"/>
            <a:ext cx="5284185" cy="92461"/>
          </a:xfrm>
        </p:spPr>
        <p:txBody>
          <a:bodyPr/>
          <a:lstStyle/>
          <a:p>
            <a:r>
              <a:rPr lang="en-US" dirty="0"/>
              <a:t>Confidential Property of Schneider Electric |</a:t>
            </a:r>
          </a:p>
        </p:txBody>
      </p:sp>
      <p:cxnSp>
        <p:nvCxnSpPr>
          <p:cNvPr id="554" name="Straight Arrow Connector 553">
            <a:extLst>
              <a:ext uri="{FF2B5EF4-FFF2-40B4-BE49-F238E27FC236}">
                <a16:creationId xmlns:a16="http://schemas.microsoft.com/office/drawing/2014/main" id="{3FF138BD-9B95-4C21-9FAA-83201C9619F1}"/>
              </a:ext>
            </a:extLst>
          </p:cNvPr>
          <p:cNvCxnSpPr>
            <a:cxnSpLocks/>
          </p:cNvCxnSpPr>
          <p:nvPr/>
        </p:nvCxnSpPr>
        <p:spPr>
          <a:xfrm flipH="1">
            <a:off x="16341812" y="1545790"/>
            <a:ext cx="1" cy="89627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33" name="TextBox 632">
            <a:extLst>
              <a:ext uri="{FF2B5EF4-FFF2-40B4-BE49-F238E27FC236}">
                <a16:creationId xmlns:a16="http://schemas.microsoft.com/office/drawing/2014/main" id="{2A457DCC-52FA-4770-AA09-5CB5AD8C50CC}"/>
              </a:ext>
            </a:extLst>
          </p:cNvPr>
          <p:cNvSpPr txBox="1"/>
          <p:nvPr/>
        </p:nvSpPr>
        <p:spPr>
          <a:xfrm>
            <a:off x="19463535" y="1331896"/>
            <a:ext cx="2368296" cy="62337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 b="1" dirty="0">
                <a:solidFill>
                  <a:schemeClr val="bg1"/>
                </a:solidFill>
              </a:rPr>
              <a:t>          </a:t>
            </a:r>
            <a:r>
              <a:rPr lang="en-US" sz="1401" b="1" dirty="0">
                <a:solidFill>
                  <a:schemeClr val="bg1"/>
                </a:solidFill>
              </a:rPr>
              <a:t>       </a:t>
            </a:r>
            <a:r>
              <a:rPr lang="en-US" sz="1400" b="1" dirty="0">
                <a:solidFill>
                  <a:schemeClr val="bg1"/>
                </a:solidFill>
              </a:rPr>
              <a:t>Rosa Petrova      </a:t>
            </a:r>
          </a:p>
          <a:p>
            <a:r>
              <a:rPr lang="en-US" sz="1000" b="1" dirty="0">
                <a:solidFill>
                  <a:schemeClr val="bg1"/>
                </a:solidFill>
              </a:rPr>
              <a:t>              Business Process Manager</a:t>
            </a:r>
            <a:r>
              <a:rPr lang="en-US" sz="900" b="1" dirty="0">
                <a:solidFill>
                  <a:schemeClr val="bg1"/>
                </a:solidFill>
              </a:rPr>
              <a:t>,</a:t>
            </a:r>
            <a:endParaRPr lang="en-US" sz="800" b="1" dirty="0">
              <a:solidFill>
                <a:schemeClr val="bg1"/>
              </a:solidFill>
            </a:endParaRPr>
          </a:p>
          <a:p>
            <a:r>
              <a:rPr lang="en-US" sz="1050" dirty="0">
                <a:solidFill>
                  <a:schemeClr val="bg1"/>
                </a:solidFill>
              </a:rPr>
              <a:t>              </a:t>
            </a:r>
            <a:r>
              <a:rPr lang="en-US" sz="1000" dirty="0">
                <a:solidFill>
                  <a:schemeClr val="bg1"/>
                </a:solidFill>
              </a:rPr>
              <a:t>El Paso, TX </a:t>
            </a:r>
            <a:endParaRPr lang="en-US" sz="1000" b="1" dirty="0">
              <a:solidFill>
                <a:schemeClr val="bg1"/>
              </a:solidFill>
            </a:endParaRPr>
          </a:p>
        </p:txBody>
      </p:sp>
      <p:pic>
        <p:nvPicPr>
          <p:cNvPr id="635" name="Picture 634">
            <a:extLst>
              <a:ext uri="{FF2B5EF4-FFF2-40B4-BE49-F238E27FC236}">
                <a16:creationId xmlns:a16="http://schemas.microsoft.com/office/drawing/2014/main" id="{68A17AEF-04AA-4C28-B71D-570A86BC0C9B}"/>
              </a:ext>
            </a:extLst>
          </p:cNvPr>
          <p:cNvPicPr preferRelativeResize="0">
            <a:picLocks/>
          </p:cNvPicPr>
          <p:nvPr/>
        </p:nvPicPr>
        <p:blipFill>
          <a:blip r:embed="rId3"/>
          <a:stretch>
            <a:fillRect/>
          </a:stretch>
        </p:blipFill>
        <p:spPr>
          <a:xfrm>
            <a:off x="19339755" y="1274402"/>
            <a:ext cx="667512" cy="786384"/>
          </a:xfrm>
          <a:prstGeom prst="ellipse">
            <a:avLst/>
          </a:prstGeom>
          <a:ln w="12700" cap="rnd">
            <a:solidFill>
              <a:schemeClr val="bg1"/>
            </a:solidFill>
            <a:prstDash val="solid"/>
          </a:ln>
          <a:effectLst/>
        </p:spPr>
      </p:pic>
      <p:sp>
        <p:nvSpPr>
          <p:cNvPr id="321" name="TextBox 320">
            <a:extLst>
              <a:ext uri="{FF2B5EF4-FFF2-40B4-BE49-F238E27FC236}">
                <a16:creationId xmlns:a16="http://schemas.microsoft.com/office/drawing/2014/main" id="{659636C1-CB49-471B-9C54-AF5BC5FA1FFD}"/>
              </a:ext>
            </a:extLst>
          </p:cNvPr>
          <p:cNvSpPr txBox="1"/>
          <p:nvPr/>
        </p:nvSpPr>
        <p:spPr>
          <a:xfrm>
            <a:off x="14833835" y="848897"/>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 b="1" dirty="0">
                <a:solidFill>
                  <a:schemeClr val="bg1"/>
                </a:solidFill>
              </a:rPr>
              <a:t>          </a:t>
            </a:r>
            <a:r>
              <a:rPr lang="en-US" sz="1401" b="1" dirty="0">
                <a:solidFill>
                  <a:schemeClr val="bg1"/>
                </a:solidFill>
              </a:rPr>
              <a:t>        </a:t>
            </a:r>
            <a:r>
              <a:rPr lang="en-US" sz="1600" b="1" dirty="0">
                <a:solidFill>
                  <a:schemeClr val="bg1"/>
                </a:solidFill>
              </a:rPr>
              <a:t>Horacio Galicia      </a:t>
            </a:r>
          </a:p>
          <a:p>
            <a:r>
              <a:rPr lang="en-US" sz="1050" b="1" dirty="0">
                <a:solidFill>
                  <a:schemeClr val="bg1"/>
                </a:solidFill>
              </a:rPr>
              <a:t> </a:t>
            </a:r>
            <a:r>
              <a:rPr lang="en-US" sz="900" b="1" dirty="0">
                <a:solidFill>
                  <a:schemeClr val="bg1"/>
                </a:solidFill>
              </a:rPr>
              <a:t>                </a:t>
            </a:r>
            <a:r>
              <a:rPr lang="en-US" sz="1000" b="1" dirty="0">
                <a:solidFill>
                  <a:schemeClr val="bg1"/>
                </a:solidFill>
              </a:rPr>
              <a:t>Director Transformation,</a:t>
            </a:r>
          </a:p>
          <a:p>
            <a:r>
              <a:rPr lang="en-US" sz="1050" b="1" dirty="0">
                <a:solidFill>
                  <a:schemeClr val="bg1"/>
                </a:solidFill>
              </a:rPr>
              <a:t>               MTY, MEX</a:t>
            </a:r>
          </a:p>
        </p:txBody>
      </p:sp>
      <p:cxnSp>
        <p:nvCxnSpPr>
          <p:cNvPr id="199" name="Straight Connector 198">
            <a:extLst>
              <a:ext uri="{FF2B5EF4-FFF2-40B4-BE49-F238E27FC236}">
                <a16:creationId xmlns:a16="http://schemas.microsoft.com/office/drawing/2014/main" id="{DA55995D-3748-4090-894D-6EC0E4A88454}"/>
              </a:ext>
            </a:extLst>
          </p:cNvPr>
          <p:cNvCxnSpPr>
            <a:cxnSpLocks/>
          </p:cNvCxnSpPr>
          <p:nvPr/>
        </p:nvCxnSpPr>
        <p:spPr>
          <a:xfrm flipV="1">
            <a:off x="1910035" y="2431812"/>
            <a:ext cx="22927016" cy="4944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77" name="TextBox 376">
            <a:extLst>
              <a:ext uri="{FF2B5EF4-FFF2-40B4-BE49-F238E27FC236}">
                <a16:creationId xmlns:a16="http://schemas.microsoft.com/office/drawing/2014/main" id="{9E24AD5C-9106-46B7-8085-8A16762C67B0}"/>
              </a:ext>
            </a:extLst>
          </p:cNvPr>
          <p:cNvSpPr txBox="1"/>
          <p:nvPr/>
        </p:nvSpPr>
        <p:spPr>
          <a:xfrm>
            <a:off x="8728861" y="15962"/>
            <a:ext cx="14775065" cy="769441"/>
          </a:xfrm>
          <a:prstGeom prst="rect">
            <a:avLst/>
          </a:prstGeom>
          <a:noFill/>
        </p:spPr>
        <p:txBody>
          <a:bodyPr wrap="square" lIns="91440" tIns="45720" rIns="91440" bIns="45720">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4400" dirty="0"/>
              <a:t>GSC NA Procurement – Transformation Organization</a:t>
            </a:r>
            <a:endParaRPr lang="en-US" sz="4400" dirty="0"/>
          </a:p>
        </p:txBody>
      </p:sp>
      <p:cxnSp>
        <p:nvCxnSpPr>
          <p:cNvPr id="411" name="Connector: Elbow 410">
            <a:extLst>
              <a:ext uri="{FF2B5EF4-FFF2-40B4-BE49-F238E27FC236}">
                <a16:creationId xmlns:a16="http://schemas.microsoft.com/office/drawing/2014/main" id="{561E5D08-57F8-4062-AAFE-60728618F543}"/>
              </a:ext>
            </a:extLst>
          </p:cNvPr>
          <p:cNvCxnSpPr>
            <a:cxnSpLocks/>
            <a:stCxn id="633" idx="0"/>
            <a:endCxn id="321" idx="3"/>
          </p:cNvCxnSpPr>
          <p:nvPr/>
        </p:nvCxnSpPr>
        <p:spPr>
          <a:xfrm rot="16200000" flipV="1">
            <a:off x="18843428" y="-472359"/>
            <a:ext cx="162959" cy="3445552"/>
          </a:xfrm>
          <a:prstGeom prst="bentConnector2">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1" name="Picture 50">
            <a:extLst>
              <a:ext uri="{FF2B5EF4-FFF2-40B4-BE49-F238E27FC236}">
                <a16:creationId xmlns:a16="http://schemas.microsoft.com/office/drawing/2014/main" id="{A36342E9-853F-4E6B-A907-EAE58946B6A8}"/>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4651618" y="785830"/>
            <a:ext cx="784779" cy="786384"/>
          </a:xfrm>
          <a:prstGeom prst="ellipse">
            <a:avLst/>
          </a:prstGeom>
        </p:spPr>
      </p:pic>
      <p:cxnSp>
        <p:nvCxnSpPr>
          <p:cNvPr id="544" name="Straight Arrow Connector 543">
            <a:extLst>
              <a:ext uri="{FF2B5EF4-FFF2-40B4-BE49-F238E27FC236}">
                <a16:creationId xmlns:a16="http://schemas.microsoft.com/office/drawing/2014/main" id="{D26070F6-CA2E-4C0D-86F0-E13041163A47}"/>
              </a:ext>
            </a:extLst>
          </p:cNvPr>
          <p:cNvCxnSpPr>
            <a:cxnSpLocks/>
            <a:endCxn id="208" idx="0"/>
          </p:cNvCxnSpPr>
          <p:nvPr/>
        </p:nvCxnSpPr>
        <p:spPr>
          <a:xfrm>
            <a:off x="1910035" y="2501502"/>
            <a:ext cx="0" cy="40439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924A21AA-D812-4A9C-BA3A-97CD1A5EECE0}"/>
              </a:ext>
            </a:extLst>
          </p:cNvPr>
          <p:cNvCxnSpPr>
            <a:cxnSpLocks/>
          </p:cNvCxnSpPr>
          <p:nvPr/>
        </p:nvCxnSpPr>
        <p:spPr>
          <a:xfrm>
            <a:off x="303795" y="3093613"/>
            <a:ext cx="0" cy="329106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02" name="Oval 201">
            <a:extLst>
              <a:ext uri="{FF2B5EF4-FFF2-40B4-BE49-F238E27FC236}">
                <a16:creationId xmlns:a16="http://schemas.microsoft.com/office/drawing/2014/main" id="{B8FA152C-BAA7-4492-A3A3-6EEE65EF3DB4}"/>
              </a:ext>
            </a:extLst>
          </p:cNvPr>
          <p:cNvSpPr/>
          <p:nvPr/>
        </p:nvSpPr>
        <p:spPr>
          <a:xfrm>
            <a:off x="566608" y="3384002"/>
            <a:ext cx="667513" cy="786385"/>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04" name="Straight Arrow Connector 203">
            <a:extLst>
              <a:ext uri="{FF2B5EF4-FFF2-40B4-BE49-F238E27FC236}">
                <a16:creationId xmlns:a16="http://schemas.microsoft.com/office/drawing/2014/main" id="{8CC30F0B-4A16-44F3-8450-F04E035D8D36}"/>
              </a:ext>
            </a:extLst>
          </p:cNvPr>
          <p:cNvCxnSpPr>
            <a:cxnSpLocks/>
          </p:cNvCxnSpPr>
          <p:nvPr/>
        </p:nvCxnSpPr>
        <p:spPr>
          <a:xfrm>
            <a:off x="2311782" y="5571794"/>
            <a:ext cx="214528" cy="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08" name="TextBox 207">
            <a:extLst>
              <a:ext uri="{FF2B5EF4-FFF2-40B4-BE49-F238E27FC236}">
                <a16:creationId xmlns:a16="http://schemas.microsoft.com/office/drawing/2014/main" id="{5395E097-5A39-4819-9528-71C3E74D36F1}"/>
              </a:ext>
            </a:extLst>
          </p:cNvPr>
          <p:cNvSpPr txBox="1"/>
          <p:nvPr/>
        </p:nvSpPr>
        <p:spPr>
          <a:xfrm>
            <a:off x="568208" y="2905896"/>
            <a:ext cx="2683699" cy="377816"/>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nchor="ctr">
            <a:spAutoFit/>
          </a:bodyPr>
          <a:lstStyle/>
          <a:p>
            <a:pPr algn="ctr"/>
            <a:endParaRPr lang="es-419" sz="132" b="1" dirty="0">
              <a:solidFill>
                <a:schemeClr val="bg1"/>
              </a:solidFill>
            </a:endParaRPr>
          </a:p>
          <a:p>
            <a:pPr algn="ctr"/>
            <a:r>
              <a:rPr lang="es-419" sz="1401" b="1" dirty="0">
                <a:solidFill>
                  <a:schemeClr val="bg1"/>
                </a:solidFill>
              </a:rPr>
              <a:t>Business Unit Partners</a:t>
            </a:r>
          </a:p>
          <a:p>
            <a:pPr algn="ctr"/>
            <a:endParaRPr lang="en-US" sz="132" b="1" dirty="0">
              <a:solidFill>
                <a:schemeClr val="bg1"/>
              </a:solidFill>
            </a:endParaRPr>
          </a:p>
        </p:txBody>
      </p:sp>
      <p:cxnSp>
        <p:nvCxnSpPr>
          <p:cNvPr id="209" name="Straight Connector 208">
            <a:extLst>
              <a:ext uri="{FF2B5EF4-FFF2-40B4-BE49-F238E27FC236}">
                <a16:creationId xmlns:a16="http://schemas.microsoft.com/office/drawing/2014/main" id="{F0C58336-7F44-45FE-B2C8-59C3A0E2508F}"/>
              </a:ext>
            </a:extLst>
          </p:cNvPr>
          <p:cNvCxnSpPr>
            <a:cxnSpLocks/>
          </p:cNvCxnSpPr>
          <p:nvPr/>
        </p:nvCxnSpPr>
        <p:spPr>
          <a:xfrm flipV="1">
            <a:off x="327444" y="3093613"/>
            <a:ext cx="232077" cy="665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0" name="Straight Arrow Connector 209">
            <a:extLst>
              <a:ext uri="{FF2B5EF4-FFF2-40B4-BE49-F238E27FC236}">
                <a16:creationId xmlns:a16="http://schemas.microsoft.com/office/drawing/2014/main" id="{05A46E55-B552-434A-9269-67DB54F36B69}"/>
              </a:ext>
            </a:extLst>
          </p:cNvPr>
          <p:cNvCxnSpPr>
            <a:cxnSpLocks/>
          </p:cNvCxnSpPr>
          <p:nvPr/>
        </p:nvCxnSpPr>
        <p:spPr>
          <a:xfrm>
            <a:off x="2323226" y="3763346"/>
            <a:ext cx="214528" cy="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14" name="Group 213">
            <a:extLst>
              <a:ext uri="{FF2B5EF4-FFF2-40B4-BE49-F238E27FC236}">
                <a16:creationId xmlns:a16="http://schemas.microsoft.com/office/drawing/2014/main" id="{6A2EB8E8-07C4-41FA-A546-A85821BFD799}"/>
              </a:ext>
            </a:extLst>
          </p:cNvPr>
          <p:cNvGrpSpPr/>
          <p:nvPr/>
        </p:nvGrpSpPr>
        <p:grpSpPr>
          <a:xfrm>
            <a:off x="530262" y="5971412"/>
            <a:ext cx="2720987" cy="786386"/>
            <a:chOff x="-784793" y="2224871"/>
            <a:chExt cx="1736204" cy="467121"/>
          </a:xfrm>
        </p:grpSpPr>
        <p:sp>
          <p:nvSpPr>
            <p:cNvPr id="318" name="TextBox 317">
              <a:extLst>
                <a:ext uri="{FF2B5EF4-FFF2-40B4-BE49-F238E27FC236}">
                  <a16:creationId xmlns:a16="http://schemas.microsoft.com/office/drawing/2014/main" id="{3426C234-09AC-4955-AACB-2E122016CFFE}"/>
                </a:ext>
              </a:extLst>
            </p:cNvPr>
            <p:cNvSpPr txBox="1"/>
            <p:nvPr/>
          </p:nvSpPr>
          <p:spPr>
            <a:xfrm>
              <a:off x="-678904" y="2287497"/>
              <a:ext cx="1630315" cy="36572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900" b="1" dirty="0">
                  <a:solidFill>
                    <a:schemeClr val="bg1"/>
                  </a:solidFill>
                </a:rPr>
                <a:t>              </a:t>
              </a:r>
              <a:r>
                <a:rPr lang="en-US" sz="1400" b="1" dirty="0">
                  <a:solidFill>
                    <a:schemeClr val="bg1"/>
                  </a:solidFill>
                </a:rPr>
                <a:t>Marlene Garza</a:t>
              </a:r>
            </a:p>
            <a:p>
              <a:r>
                <a:rPr lang="en-US" sz="1001" b="1" dirty="0">
                  <a:solidFill>
                    <a:schemeClr val="bg1"/>
                  </a:solidFill>
                </a:rPr>
                <a:t>             Power Systems, MTY MX  </a:t>
              </a:r>
              <a:r>
                <a:rPr lang="en-US" sz="500" b="1" dirty="0">
                  <a:solidFill>
                    <a:schemeClr val="bg1"/>
                  </a:solidFill>
                </a:rPr>
                <a:t> </a:t>
              </a:r>
            </a:p>
            <a:p>
              <a:r>
                <a:rPr lang="en-US" sz="500" b="1" dirty="0">
                  <a:solidFill>
                    <a:schemeClr val="bg1"/>
                  </a:solidFill>
                </a:rPr>
                <a:t>                          </a:t>
              </a:r>
              <a:r>
                <a:rPr lang="en-US" sz="1000" b="1" dirty="0">
                  <a:solidFill>
                    <a:schemeClr val="bg1"/>
                  </a:solidFill>
                </a:rPr>
                <a:t>PES &amp; MOVE administrator</a:t>
              </a:r>
              <a:r>
                <a:rPr lang="en-US" sz="1000" dirty="0">
                  <a:solidFill>
                    <a:schemeClr val="bg1"/>
                  </a:solidFill>
                </a:rPr>
                <a:t>.</a:t>
              </a:r>
              <a:endParaRPr lang="en-US" sz="1001" dirty="0">
                <a:solidFill>
                  <a:schemeClr val="bg1"/>
                </a:solidFill>
              </a:endParaRPr>
            </a:p>
          </p:txBody>
        </p:sp>
        <p:pic>
          <p:nvPicPr>
            <p:cNvPr id="320" name="Picture 2" descr="https://spiceportal.schneider-electric.com/image/user_male_portrait?img_id=1556549&amp;img_id_token=2Z4bUbkp5RwUmvCJX0AKDnp9rQU%3D&amp;t=1528229090699">
              <a:extLst>
                <a:ext uri="{FF2B5EF4-FFF2-40B4-BE49-F238E27FC236}">
                  <a16:creationId xmlns:a16="http://schemas.microsoft.com/office/drawing/2014/main" id="{0075A8F9-6EA5-486A-8D3D-D03B78111FC4}"/>
                </a:ext>
              </a:extLst>
            </p:cNvPr>
            <p:cNvPicPr preferRelativeResize="0">
              <a:picLocks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84793" y="2224871"/>
              <a:ext cx="425926" cy="46712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nvGrpSpPr>
          <p:cNvPr id="254" name="Group 253">
            <a:extLst>
              <a:ext uri="{FF2B5EF4-FFF2-40B4-BE49-F238E27FC236}">
                <a16:creationId xmlns:a16="http://schemas.microsoft.com/office/drawing/2014/main" id="{BCC6A048-F752-4054-944C-2907D70234B6}"/>
              </a:ext>
            </a:extLst>
          </p:cNvPr>
          <p:cNvGrpSpPr/>
          <p:nvPr/>
        </p:nvGrpSpPr>
        <p:grpSpPr>
          <a:xfrm>
            <a:off x="522887" y="3389882"/>
            <a:ext cx="2750339" cy="786385"/>
            <a:chOff x="-840470" y="873597"/>
            <a:chExt cx="1754933" cy="467121"/>
          </a:xfrm>
        </p:grpSpPr>
        <p:sp>
          <p:nvSpPr>
            <p:cNvPr id="271" name="Rectangle 270">
              <a:extLst>
                <a:ext uri="{FF2B5EF4-FFF2-40B4-BE49-F238E27FC236}">
                  <a16:creationId xmlns:a16="http://schemas.microsoft.com/office/drawing/2014/main" id="{CC231BC3-19D2-4801-B545-9641B83A8BD0}"/>
                </a:ext>
              </a:extLst>
            </p:cNvPr>
            <p:cNvSpPr/>
            <p:nvPr/>
          </p:nvSpPr>
          <p:spPr>
            <a:xfrm>
              <a:off x="-596699" y="912444"/>
              <a:ext cx="1511162" cy="380215"/>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272" name="Picture 4" descr="https://spiceportal.schneider-electric.com/image/user_male_portrait?img_id=26243932&amp;img_id_token=mbnXLKWzNa5elQnLxih11kXXKKg%3D&amp;t=1527600599652">
              <a:extLst>
                <a:ext uri="{FF2B5EF4-FFF2-40B4-BE49-F238E27FC236}">
                  <a16:creationId xmlns:a16="http://schemas.microsoft.com/office/drawing/2014/main" id="{04DF4C01-472A-456F-AE82-99E763A759B9}"/>
                </a:ext>
              </a:extLst>
            </p:cNvPr>
            <p:cNvPicPr preferRelativeResize="0">
              <a:picLocks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840470" y="873597"/>
              <a:ext cx="425926" cy="467121"/>
            </a:xfrm>
            <a:prstGeom prst="ellipse">
              <a:avLst/>
            </a:prstGeom>
            <a:solidFill>
              <a:schemeClr val="bg1"/>
            </a:solidFill>
            <a:ln>
              <a:solidFill>
                <a:schemeClr val="bg1"/>
              </a:solidFill>
            </a:ln>
            <a:effectLst>
              <a:outerShdw blurRad="50800" dist="38100" dir="2700000" algn="tl" rotWithShape="0">
                <a:prstClr val="black">
                  <a:alpha val="40000"/>
                </a:prstClr>
              </a:outerShdw>
            </a:effectLst>
            <a:extLst/>
          </p:spPr>
        </p:pic>
      </p:grpSp>
      <p:sp>
        <p:nvSpPr>
          <p:cNvPr id="255" name="TextBox 254">
            <a:extLst>
              <a:ext uri="{FF2B5EF4-FFF2-40B4-BE49-F238E27FC236}">
                <a16:creationId xmlns:a16="http://schemas.microsoft.com/office/drawing/2014/main" id="{D2FF1520-C208-4294-8F6B-C076EF5E40F3}"/>
              </a:ext>
            </a:extLst>
          </p:cNvPr>
          <p:cNvSpPr txBox="1"/>
          <p:nvPr/>
        </p:nvSpPr>
        <p:spPr>
          <a:xfrm>
            <a:off x="1196525" y="3480027"/>
            <a:ext cx="2205464" cy="461665"/>
          </a:xfrm>
          <a:prstGeom prst="rect">
            <a:avLst/>
          </a:prstGeom>
          <a:noFill/>
        </p:spPr>
        <p:txBody>
          <a:bodyPr wrap="square" rtlCol="0">
            <a:spAutoFit/>
          </a:bodyPr>
          <a:lstStyle/>
          <a:p>
            <a:r>
              <a:rPr lang="en-US" sz="1400" b="1" dirty="0">
                <a:solidFill>
                  <a:schemeClr val="bg1"/>
                </a:solidFill>
              </a:rPr>
              <a:t>Karthik Machiraju</a:t>
            </a:r>
          </a:p>
          <a:p>
            <a:r>
              <a:rPr lang="en-US" sz="1000" b="1" dirty="0">
                <a:solidFill>
                  <a:schemeClr val="bg1"/>
                </a:solidFill>
              </a:rPr>
              <a:t>Power Products, Erlanger, KTz</a:t>
            </a:r>
          </a:p>
        </p:txBody>
      </p:sp>
      <p:grpSp>
        <p:nvGrpSpPr>
          <p:cNvPr id="259" name="Group 258">
            <a:extLst>
              <a:ext uri="{FF2B5EF4-FFF2-40B4-BE49-F238E27FC236}">
                <a16:creationId xmlns:a16="http://schemas.microsoft.com/office/drawing/2014/main" id="{B2D746E0-DDE7-401F-80AC-C49397128384}"/>
              </a:ext>
            </a:extLst>
          </p:cNvPr>
          <p:cNvGrpSpPr/>
          <p:nvPr/>
        </p:nvGrpSpPr>
        <p:grpSpPr>
          <a:xfrm>
            <a:off x="526519" y="5160170"/>
            <a:ext cx="2830843" cy="786385"/>
            <a:chOff x="-837987" y="1915807"/>
            <a:chExt cx="1806301" cy="467121"/>
          </a:xfrm>
        </p:grpSpPr>
        <p:grpSp>
          <p:nvGrpSpPr>
            <p:cNvPr id="265" name="Group 264">
              <a:extLst>
                <a:ext uri="{FF2B5EF4-FFF2-40B4-BE49-F238E27FC236}">
                  <a16:creationId xmlns:a16="http://schemas.microsoft.com/office/drawing/2014/main" id="{331B26B0-4D6F-4624-8615-D9E8895A664D}"/>
                </a:ext>
              </a:extLst>
            </p:cNvPr>
            <p:cNvGrpSpPr/>
            <p:nvPr/>
          </p:nvGrpSpPr>
          <p:grpSpPr>
            <a:xfrm>
              <a:off x="-674205" y="1934768"/>
              <a:ext cx="1642519" cy="407188"/>
              <a:chOff x="-608954" y="1989351"/>
              <a:chExt cx="1642519" cy="407188"/>
            </a:xfrm>
          </p:grpSpPr>
          <p:sp>
            <p:nvSpPr>
              <p:cNvPr id="267" name="Rectangle 266">
                <a:extLst>
                  <a:ext uri="{FF2B5EF4-FFF2-40B4-BE49-F238E27FC236}">
                    <a16:creationId xmlns:a16="http://schemas.microsoft.com/office/drawing/2014/main" id="{5CA8A285-FA75-4DED-8538-76499F620047}"/>
                  </a:ext>
                </a:extLst>
              </p:cNvPr>
              <p:cNvSpPr/>
              <p:nvPr/>
            </p:nvSpPr>
            <p:spPr>
              <a:xfrm>
                <a:off x="-608954" y="1989351"/>
                <a:ext cx="1580260" cy="39957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8" name="TextBox 267">
                <a:extLst>
                  <a:ext uri="{FF2B5EF4-FFF2-40B4-BE49-F238E27FC236}">
                    <a16:creationId xmlns:a16="http://schemas.microsoft.com/office/drawing/2014/main" id="{F13773A9-CD8E-447B-99D8-928CCF5482D0}"/>
                  </a:ext>
                </a:extLst>
              </p:cNvPr>
              <p:cNvSpPr txBox="1"/>
              <p:nvPr/>
            </p:nvSpPr>
            <p:spPr>
              <a:xfrm>
                <a:off x="-390290" y="2016323"/>
                <a:ext cx="1423855" cy="380216"/>
              </a:xfrm>
              <a:prstGeom prst="rect">
                <a:avLst/>
              </a:prstGeom>
              <a:noFill/>
            </p:spPr>
            <p:txBody>
              <a:bodyPr wrap="square" rtlCol="0">
                <a:spAutoFit/>
              </a:bodyPr>
              <a:lstStyle/>
              <a:p>
                <a:r>
                  <a:rPr lang="en-US" sz="1400" b="1" dirty="0">
                    <a:solidFill>
                      <a:schemeClr val="bg1"/>
                    </a:solidFill>
                  </a:rPr>
                  <a:t>Alejandra Romero</a:t>
                </a:r>
              </a:p>
              <a:p>
                <a:r>
                  <a:rPr lang="en-US" sz="1001" b="1" dirty="0">
                    <a:solidFill>
                      <a:schemeClr val="bg1"/>
                    </a:solidFill>
                  </a:rPr>
                  <a:t>Industry, Digital Energy &amp; Secure      </a:t>
                </a:r>
                <a:r>
                  <a:rPr lang="en-US" sz="1000" b="1" dirty="0">
                    <a:solidFill>
                      <a:schemeClr val="bg1"/>
                    </a:solidFill>
                  </a:rPr>
                  <a:t>Power, MTY, MEX</a:t>
                </a:r>
                <a:endParaRPr lang="en-US" sz="1001" b="1" dirty="0">
                  <a:solidFill>
                    <a:schemeClr val="bg1"/>
                  </a:solidFill>
                </a:endParaRPr>
              </a:p>
            </p:txBody>
          </p:sp>
        </p:grpSp>
        <p:pic>
          <p:nvPicPr>
            <p:cNvPr id="266" name="Picture 6" descr="https://spiceportal.schneider-electric.com/image/user_male_portrait?img_id=1553357&amp;img_id_token=jpO3Rt52vTcfgZZTmSYo%2Fe3YATE%3D&amp;t=1527601123713">
              <a:extLst>
                <a:ext uri="{FF2B5EF4-FFF2-40B4-BE49-F238E27FC236}">
                  <a16:creationId xmlns:a16="http://schemas.microsoft.com/office/drawing/2014/main" id="{B1718233-D93A-4829-B17B-16940EA02863}"/>
                </a:ext>
              </a:extLst>
            </p:cNvPr>
            <p:cNvPicPr preferRelativeResize="0">
              <a:picLocks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837987" y="1915807"/>
              <a:ext cx="425926" cy="46712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cxnSp>
        <p:nvCxnSpPr>
          <p:cNvPr id="505" name="Straight Arrow Connector 504">
            <a:extLst>
              <a:ext uri="{FF2B5EF4-FFF2-40B4-BE49-F238E27FC236}">
                <a16:creationId xmlns:a16="http://schemas.microsoft.com/office/drawing/2014/main" id="{A4D6E5DF-CCF4-4A1E-BECC-5127B99B4C0F}"/>
              </a:ext>
            </a:extLst>
          </p:cNvPr>
          <p:cNvCxnSpPr>
            <a:cxnSpLocks/>
            <a:endCxn id="272" idx="2"/>
          </p:cNvCxnSpPr>
          <p:nvPr/>
        </p:nvCxnSpPr>
        <p:spPr>
          <a:xfrm>
            <a:off x="308292" y="3783074"/>
            <a:ext cx="214595"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6" name="Straight Arrow Connector 505">
            <a:extLst>
              <a:ext uri="{FF2B5EF4-FFF2-40B4-BE49-F238E27FC236}">
                <a16:creationId xmlns:a16="http://schemas.microsoft.com/office/drawing/2014/main" id="{DE8D3EEA-9716-4AEB-BFE9-A820B1B15D78}"/>
              </a:ext>
            </a:extLst>
          </p:cNvPr>
          <p:cNvCxnSpPr>
            <a:cxnSpLocks/>
          </p:cNvCxnSpPr>
          <p:nvPr/>
        </p:nvCxnSpPr>
        <p:spPr>
          <a:xfrm>
            <a:off x="323559" y="4659571"/>
            <a:ext cx="187884" cy="101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7" name="Straight Arrow Connector 506">
            <a:extLst>
              <a:ext uri="{FF2B5EF4-FFF2-40B4-BE49-F238E27FC236}">
                <a16:creationId xmlns:a16="http://schemas.microsoft.com/office/drawing/2014/main" id="{E08A442D-56F1-4B8D-8455-2C2B1237B369}"/>
              </a:ext>
            </a:extLst>
          </p:cNvPr>
          <p:cNvCxnSpPr>
            <a:cxnSpLocks/>
            <a:endCxn id="266" idx="2"/>
          </p:cNvCxnSpPr>
          <p:nvPr/>
        </p:nvCxnSpPr>
        <p:spPr>
          <a:xfrm>
            <a:off x="306426" y="5553362"/>
            <a:ext cx="220093"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8" name="Straight Arrow Connector 507">
            <a:extLst>
              <a:ext uri="{FF2B5EF4-FFF2-40B4-BE49-F238E27FC236}">
                <a16:creationId xmlns:a16="http://schemas.microsoft.com/office/drawing/2014/main" id="{1B47414E-B28D-4EC5-8FD9-C8F6C5C112BE}"/>
              </a:ext>
            </a:extLst>
          </p:cNvPr>
          <p:cNvCxnSpPr>
            <a:cxnSpLocks/>
          </p:cNvCxnSpPr>
          <p:nvPr/>
        </p:nvCxnSpPr>
        <p:spPr>
          <a:xfrm>
            <a:off x="313324" y="6396355"/>
            <a:ext cx="21693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0" name="Straight Arrow Connector 369">
            <a:extLst>
              <a:ext uri="{FF2B5EF4-FFF2-40B4-BE49-F238E27FC236}">
                <a16:creationId xmlns:a16="http://schemas.microsoft.com/office/drawing/2014/main" id="{04746722-E7C9-4EEE-B971-B8FEED623FC9}"/>
              </a:ext>
            </a:extLst>
          </p:cNvPr>
          <p:cNvCxnSpPr>
            <a:cxnSpLocks/>
            <a:endCxn id="228" idx="0"/>
          </p:cNvCxnSpPr>
          <p:nvPr/>
        </p:nvCxnSpPr>
        <p:spPr>
          <a:xfrm>
            <a:off x="7051462" y="2481254"/>
            <a:ext cx="0" cy="29785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E30D0462-F24C-4869-A98A-CA8CC6A126D6}"/>
              </a:ext>
            </a:extLst>
          </p:cNvPr>
          <p:cNvGrpSpPr/>
          <p:nvPr/>
        </p:nvGrpSpPr>
        <p:grpSpPr>
          <a:xfrm>
            <a:off x="4169369" y="2779107"/>
            <a:ext cx="5706482" cy="5423196"/>
            <a:chOff x="10672552" y="2955994"/>
            <a:chExt cx="5706482" cy="5423196"/>
          </a:xfrm>
        </p:grpSpPr>
        <p:sp>
          <p:nvSpPr>
            <p:cNvPr id="228" name="TextBox 227">
              <a:extLst>
                <a:ext uri="{FF2B5EF4-FFF2-40B4-BE49-F238E27FC236}">
                  <a16:creationId xmlns:a16="http://schemas.microsoft.com/office/drawing/2014/main" id="{F0EAB3C7-BC36-440A-9803-9B16976F417F}"/>
                </a:ext>
              </a:extLst>
            </p:cNvPr>
            <p:cNvSpPr txBox="1"/>
            <p:nvPr/>
          </p:nvSpPr>
          <p:spPr>
            <a:xfrm>
              <a:off x="11659594" y="2955994"/>
              <a:ext cx="3790102" cy="34855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nchor="ctr">
              <a:spAutoFit/>
            </a:bodyPr>
            <a:lstStyle/>
            <a:p>
              <a:pPr algn="ctr"/>
              <a:endParaRPr lang="es-419" sz="132" b="1" dirty="0">
                <a:solidFill>
                  <a:schemeClr val="bg1"/>
                </a:solidFill>
              </a:endParaRPr>
            </a:p>
            <a:p>
              <a:pPr algn="ctr"/>
              <a:r>
                <a:rPr lang="es-419" sz="1401" b="1" dirty="0">
                  <a:solidFill>
                    <a:schemeClr val="bg1"/>
                  </a:solidFill>
                </a:rPr>
                <a:t>Strategic Projects &amp; Program Management</a:t>
              </a:r>
            </a:p>
            <a:p>
              <a:pPr algn="ctr"/>
              <a:endParaRPr lang="en-US" sz="132" b="1" dirty="0">
                <a:solidFill>
                  <a:schemeClr val="bg1"/>
                </a:solidFill>
              </a:endParaRPr>
            </a:p>
          </p:txBody>
        </p:sp>
        <p:sp>
          <p:nvSpPr>
            <p:cNvPr id="230" name="TextBox 229">
              <a:extLst>
                <a:ext uri="{FF2B5EF4-FFF2-40B4-BE49-F238E27FC236}">
                  <a16:creationId xmlns:a16="http://schemas.microsoft.com/office/drawing/2014/main" id="{E4DA9CF3-3CA7-467D-AB23-68194948AD64}"/>
                </a:ext>
              </a:extLst>
            </p:cNvPr>
            <p:cNvSpPr txBox="1"/>
            <p:nvPr/>
          </p:nvSpPr>
          <p:spPr>
            <a:xfrm>
              <a:off x="12510661" y="349606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r>
                <a:rPr lang="en-US" sz="1401" dirty="0"/>
                <a:t>Diego Garza</a:t>
              </a:r>
            </a:p>
            <a:p>
              <a:r>
                <a:rPr lang="en-US" sz="601" dirty="0"/>
                <a:t>                 </a:t>
              </a:r>
              <a:r>
                <a:rPr lang="en-US" sz="1001" dirty="0"/>
                <a:t>Sr. Manager, MTY MEX</a:t>
              </a:r>
            </a:p>
            <a:p>
              <a:pPr algn="l"/>
              <a:r>
                <a:rPr lang="en-US" sz="500" dirty="0"/>
                <a:t>                                   </a:t>
              </a:r>
              <a:r>
                <a:rPr lang="en-US" sz="1001" b="0" dirty="0"/>
                <a:t>Leader PM</a:t>
              </a:r>
            </a:p>
          </p:txBody>
        </p:sp>
        <p:pic>
          <p:nvPicPr>
            <p:cNvPr id="548" name="Picture 547">
              <a:extLst>
                <a:ext uri="{FF2B5EF4-FFF2-40B4-BE49-F238E27FC236}">
                  <a16:creationId xmlns:a16="http://schemas.microsoft.com/office/drawing/2014/main" id="{DE86E4AD-92F8-4D99-A273-112032934E44}"/>
                </a:ext>
              </a:extLst>
            </p:cNvPr>
            <p:cNvPicPr preferRelativeResize="0">
              <a:picLocks/>
            </p:cNvPicPr>
            <p:nvPr/>
          </p:nvPicPr>
          <p:blipFill>
            <a:blip r:embed="rId8" cstate="email">
              <a:extLst>
                <a:ext uri="{28A0092B-C50C-407E-A947-70E740481C1C}">
                  <a14:useLocalDpi xmlns:a14="http://schemas.microsoft.com/office/drawing/2010/main" val="0"/>
                </a:ext>
              </a:extLst>
            </a:blip>
            <a:stretch>
              <a:fillRect/>
            </a:stretch>
          </p:blipFill>
          <p:spPr>
            <a:xfrm>
              <a:off x="12389864" y="3421967"/>
              <a:ext cx="667512" cy="786384"/>
            </a:xfrm>
            <a:prstGeom prst="ellipse">
              <a:avLst/>
            </a:prstGeom>
            <a:ln w="12700" cap="rnd">
              <a:solidFill>
                <a:schemeClr val="bg1"/>
              </a:solidFill>
              <a:prstDash val="solid"/>
            </a:ln>
            <a:effectLst/>
          </p:spPr>
        </p:pic>
        <p:grpSp>
          <p:nvGrpSpPr>
            <p:cNvPr id="97" name="Group 96">
              <a:extLst>
                <a:ext uri="{FF2B5EF4-FFF2-40B4-BE49-F238E27FC236}">
                  <a16:creationId xmlns:a16="http://schemas.microsoft.com/office/drawing/2014/main" id="{A172FFB0-050A-4772-AA0A-8E90C895237C}"/>
                </a:ext>
              </a:extLst>
            </p:cNvPr>
            <p:cNvGrpSpPr/>
            <p:nvPr/>
          </p:nvGrpSpPr>
          <p:grpSpPr>
            <a:xfrm>
              <a:off x="10958442" y="4387270"/>
              <a:ext cx="5420592" cy="3437930"/>
              <a:chOff x="12541464" y="4243091"/>
              <a:chExt cx="5698498" cy="2997317"/>
            </a:xfrm>
          </p:grpSpPr>
          <p:sp>
            <p:nvSpPr>
              <p:cNvPr id="297" name="TextBox 296">
                <a:extLst>
                  <a:ext uri="{FF2B5EF4-FFF2-40B4-BE49-F238E27FC236}">
                    <a16:creationId xmlns:a16="http://schemas.microsoft.com/office/drawing/2014/main" id="{05DDC344-CC3C-4093-B1F6-E34769D04C24}"/>
                  </a:ext>
                </a:extLst>
              </p:cNvPr>
              <p:cNvSpPr txBox="1"/>
              <p:nvPr/>
            </p:nvSpPr>
            <p:spPr>
              <a:xfrm>
                <a:off x="12698306" y="4298276"/>
                <a:ext cx="2489716" cy="55804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Nilda Ramos</a:t>
                </a:r>
              </a:p>
              <a:p>
                <a:pPr algn="l"/>
                <a:r>
                  <a:rPr lang="en-US" sz="601" dirty="0"/>
                  <a:t>                        </a:t>
                </a:r>
                <a:r>
                  <a:rPr lang="en-US" sz="1001" dirty="0"/>
                  <a:t>PM, MTY MEX</a:t>
                </a:r>
              </a:p>
              <a:p>
                <a:pPr algn="l"/>
                <a:r>
                  <a:rPr lang="en-US" sz="1001" dirty="0"/>
                  <a:t>              </a:t>
                </a:r>
                <a:r>
                  <a:rPr lang="en-US" b="0" dirty="0"/>
                  <a:t>SBO P1</a:t>
                </a:r>
              </a:p>
            </p:txBody>
          </p:sp>
          <p:sp>
            <p:nvSpPr>
              <p:cNvPr id="294" name="TextBox 293">
                <a:extLst>
                  <a:ext uri="{FF2B5EF4-FFF2-40B4-BE49-F238E27FC236}">
                    <a16:creationId xmlns:a16="http://schemas.microsoft.com/office/drawing/2014/main" id="{B91BF383-3CCE-42E4-9787-BE1FBEB2FCEC}"/>
                  </a:ext>
                </a:extLst>
              </p:cNvPr>
              <p:cNvSpPr txBox="1"/>
              <p:nvPr/>
            </p:nvSpPr>
            <p:spPr>
              <a:xfrm>
                <a:off x="12697713" y="5069557"/>
                <a:ext cx="2489716" cy="55804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r>
                  <a:rPr lang="en-US" dirty="0"/>
                  <a:t>              </a:t>
                </a:r>
                <a:r>
                  <a:rPr lang="en-US" sz="1401" dirty="0"/>
                  <a:t>Juan Bacilio Garza</a:t>
                </a:r>
                <a:r>
                  <a:rPr lang="en-US" sz="601" dirty="0"/>
                  <a:t> </a:t>
                </a:r>
              </a:p>
              <a:p>
                <a:pPr algn="l"/>
                <a:r>
                  <a:rPr lang="en-US" sz="1001" dirty="0"/>
                  <a:t>                </a:t>
                </a:r>
                <a:r>
                  <a:rPr lang="en-US" sz="700" dirty="0"/>
                  <a:t> </a:t>
                </a:r>
                <a:r>
                  <a:rPr lang="en-US" sz="1001" dirty="0"/>
                  <a:t>PM, MTY MEX</a:t>
                </a:r>
              </a:p>
              <a:p>
                <a:pPr algn="l"/>
                <a:r>
                  <a:rPr lang="en-US" b="0" dirty="0"/>
                  <a:t>                  QVE, CoS, SBO D2-M2</a:t>
                </a:r>
              </a:p>
            </p:txBody>
          </p:sp>
          <p:sp>
            <p:nvSpPr>
              <p:cNvPr id="291" name="TextBox 290">
                <a:extLst>
                  <a:ext uri="{FF2B5EF4-FFF2-40B4-BE49-F238E27FC236}">
                    <a16:creationId xmlns:a16="http://schemas.microsoft.com/office/drawing/2014/main" id="{4F7E2B96-A103-443A-BD83-335003294A90}"/>
                  </a:ext>
                </a:extLst>
              </p:cNvPr>
              <p:cNvSpPr txBox="1"/>
              <p:nvPr/>
            </p:nvSpPr>
            <p:spPr>
              <a:xfrm>
                <a:off x="15749300" y="5100312"/>
                <a:ext cx="2489716" cy="55804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s-MX" sz="1400" b="0" dirty="0"/>
                  <a:t>            M</a:t>
                </a:r>
                <a:r>
                  <a:rPr lang="en-US" sz="1400" b="0" dirty="0"/>
                  <a:t>anuel Yanez</a:t>
                </a:r>
              </a:p>
              <a:p>
                <a:pPr algn="l"/>
                <a:r>
                  <a:rPr lang="es-MX" sz="1000" b="0" dirty="0"/>
                  <a:t>                  PM, MTY MEX</a:t>
                </a:r>
                <a:endParaRPr lang="en-US" sz="1200" b="0" dirty="0"/>
              </a:p>
            </p:txBody>
          </p:sp>
          <p:sp>
            <p:nvSpPr>
              <p:cNvPr id="285" name="TextBox 284">
                <a:extLst>
                  <a:ext uri="{FF2B5EF4-FFF2-40B4-BE49-F238E27FC236}">
                    <a16:creationId xmlns:a16="http://schemas.microsoft.com/office/drawing/2014/main" id="{E5C869D6-3E1A-4D7C-8901-A52F030CD835}"/>
                  </a:ext>
                </a:extLst>
              </p:cNvPr>
              <p:cNvSpPr txBox="1"/>
              <p:nvPr/>
            </p:nvSpPr>
            <p:spPr>
              <a:xfrm>
                <a:off x="15750246" y="4320957"/>
                <a:ext cx="2489716" cy="55804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Osvaldo Balboa</a:t>
                </a:r>
              </a:p>
              <a:p>
                <a:pPr algn="l"/>
                <a:r>
                  <a:rPr lang="en-US" sz="601" dirty="0"/>
                  <a:t>             </a:t>
                </a:r>
                <a:r>
                  <a:rPr lang="en-US" sz="1001" dirty="0"/>
                  <a:t>           PM, MTY MEX</a:t>
                </a:r>
              </a:p>
              <a:p>
                <a:r>
                  <a:rPr lang="en-US" sz="601" dirty="0"/>
                  <a:t>     </a:t>
                </a:r>
                <a:r>
                  <a:rPr lang="en-US" b="0" dirty="0"/>
                  <a:t>QVE, CoS, SBO G´s</a:t>
                </a:r>
              </a:p>
            </p:txBody>
          </p:sp>
          <p:grpSp>
            <p:nvGrpSpPr>
              <p:cNvPr id="247" name="Group 246">
                <a:extLst>
                  <a:ext uri="{FF2B5EF4-FFF2-40B4-BE49-F238E27FC236}">
                    <a16:creationId xmlns:a16="http://schemas.microsoft.com/office/drawing/2014/main" id="{946EBCF9-2491-4EDB-822A-82D5ED9D8F01}"/>
                  </a:ext>
                </a:extLst>
              </p:cNvPr>
              <p:cNvGrpSpPr/>
              <p:nvPr/>
            </p:nvGrpSpPr>
            <p:grpSpPr>
              <a:xfrm>
                <a:off x="12580547" y="5779809"/>
                <a:ext cx="2606629" cy="685598"/>
                <a:chOff x="3647997" y="2501661"/>
                <a:chExt cx="1738880" cy="441439"/>
              </a:xfrm>
            </p:grpSpPr>
            <p:sp>
              <p:nvSpPr>
                <p:cNvPr id="282" name="TextBox 281">
                  <a:extLst>
                    <a:ext uri="{FF2B5EF4-FFF2-40B4-BE49-F238E27FC236}">
                      <a16:creationId xmlns:a16="http://schemas.microsoft.com/office/drawing/2014/main" id="{34517230-5CE7-42AF-A52C-927155714660}"/>
                    </a:ext>
                  </a:extLst>
                </p:cNvPr>
                <p:cNvSpPr txBox="1"/>
                <p:nvPr/>
              </p:nvSpPr>
              <p:spPr>
                <a:xfrm>
                  <a:off x="3725991" y="2545315"/>
                  <a:ext cx="1660886" cy="35931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300" dirty="0"/>
                    <a:t>Madeleine Gutierrez</a:t>
                  </a:r>
                </a:p>
                <a:p>
                  <a:pPr algn="l"/>
                  <a:r>
                    <a:rPr lang="en-US" sz="1001" dirty="0"/>
                    <a:t>                 PM,  MTY MEX</a:t>
                  </a:r>
                </a:p>
                <a:p>
                  <a:pPr algn="l"/>
                  <a:r>
                    <a:rPr lang="en-US" sz="1001" b="0" dirty="0"/>
                    <a:t>                 QVE, CoS, SBO K3 </a:t>
                  </a:r>
                </a:p>
              </p:txBody>
            </p:sp>
            <p:pic>
              <p:nvPicPr>
                <p:cNvPr id="284" name="Picture 283">
                  <a:extLst>
                    <a:ext uri="{FF2B5EF4-FFF2-40B4-BE49-F238E27FC236}">
                      <a16:creationId xmlns:a16="http://schemas.microsoft.com/office/drawing/2014/main" id="{28B71652-C4B2-4723-8CCF-1617A6B1ABE5}"/>
                    </a:ext>
                  </a:extLst>
                </p:cNvPr>
                <p:cNvPicPr preferRelativeResize="0">
                  <a:picLocks/>
                </p:cNvPicPr>
                <p:nvPr/>
              </p:nvPicPr>
              <p:blipFill>
                <a:blip r:embed="rId9" cstate="email">
                  <a:extLst>
                    <a:ext uri="{28A0092B-C50C-407E-A947-70E740481C1C}">
                      <a14:useLocalDpi xmlns:a14="http://schemas.microsoft.com/office/drawing/2010/main" val="0"/>
                    </a:ext>
                  </a:extLst>
                </a:blip>
                <a:stretch>
                  <a:fillRect/>
                </a:stretch>
              </p:blipFill>
              <p:spPr>
                <a:xfrm>
                  <a:off x="3647997" y="2501661"/>
                  <a:ext cx="468126" cy="441439"/>
                </a:xfrm>
                <a:prstGeom prst="ellipse">
                  <a:avLst/>
                </a:prstGeom>
                <a:ln w="12700" cap="rnd">
                  <a:solidFill>
                    <a:schemeClr val="bg1"/>
                  </a:solidFill>
                  <a:prstDash val="solid"/>
                </a:ln>
                <a:effectLst/>
              </p:spPr>
            </p:pic>
          </p:grpSp>
          <p:grpSp>
            <p:nvGrpSpPr>
              <p:cNvPr id="250" name="Group 249">
                <a:extLst>
                  <a:ext uri="{FF2B5EF4-FFF2-40B4-BE49-F238E27FC236}">
                    <a16:creationId xmlns:a16="http://schemas.microsoft.com/office/drawing/2014/main" id="{6504C634-B425-42E3-8245-8D7C4D3CEAD0}"/>
                  </a:ext>
                </a:extLst>
              </p:cNvPr>
              <p:cNvGrpSpPr/>
              <p:nvPr/>
            </p:nvGrpSpPr>
            <p:grpSpPr>
              <a:xfrm>
                <a:off x="12586498" y="6554810"/>
                <a:ext cx="2588239" cy="685598"/>
                <a:chOff x="3677774" y="3008025"/>
                <a:chExt cx="1726617" cy="441438"/>
              </a:xfrm>
            </p:grpSpPr>
            <p:sp>
              <p:nvSpPr>
                <p:cNvPr id="276" name="TextBox 275">
                  <a:extLst>
                    <a:ext uri="{FF2B5EF4-FFF2-40B4-BE49-F238E27FC236}">
                      <a16:creationId xmlns:a16="http://schemas.microsoft.com/office/drawing/2014/main" id="{5DE0FF4B-BD8F-4EEC-A000-EFAED5836344}"/>
                    </a:ext>
                  </a:extLst>
                </p:cNvPr>
                <p:cNvSpPr txBox="1"/>
                <p:nvPr/>
              </p:nvSpPr>
              <p:spPr>
                <a:xfrm>
                  <a:off x="3743505" y="3042582"/>
                  <a:ext cx="1660886" cy="35931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401" dirty="0"/>
                    <a:t>Alexis Quezada</a:t>
                  </a:r>
                </a:p>
                <a:p>
                  <a:pPr algn="l"/>
                  <a:r>
                    <a:rPr lang="en-US" sz="601" dirty="0"/>
                    <a:t>                               </a:t>
                  </a:r>
                  <a:r>
                    <a:rPr lang="en-US" sz="1001" dirty="0"/>
                    <a:t>PM, MTY MEX </a:t>
                  </a:r>
                </a:p>
                <a:p>
                  <a:pPr algn="l"/>
                  <a:r>
                    <a:rPr lang="en-US" sz="1001" b="0" dirty="0"/>
                    <a:t>                  SBO K3</a:t>
                  </a:r>
                </a:p>
              </p:txBody>
            </p:sp>
            <p:pic>
              <p:nvPicPr>
                <p:cNvPr id="278" name="Picture 277">
                  <a:extLst>
                    <a:ext uri="{FF2B5EF4-FFF2-40B4-BE49-F238E27FC236}">
                      <a16:creationId xmlns:a16="http://schemas.microsoft.com/office/drawing/2014/main" id="{F8BE94BC-8E4F-4F8C-B79E-07AFB548F7B1}"/>
                    </a:ext>
                  </a:extLst>
                </p:cNvPr>
                <p:cNvPicPr preferRelativeResize="0">
                  <a:picLocks/>
                </p:cNvPicPr>
                <p:nvPr/>
              </p:nvPicPr>
              <p:blipFill>
                <a:blip r:embed="rId10" cstate="email">
                  <a:extLst>
                    <a:ext uri="{28A0092B-C50C-407E-A947-70E740481C1C}">
                      <a14:useLocalDpi xmlns:a14="http://schemas.microsoft.com/office/drawing/2010/main" val="0"/>
                    </a:ext>
                  </a:extLst>
                </a:blip>
                <a:stretch>
                  <a:fillRect/>
                </a:stretch>
              </p:blipFill>
              <p:spPr>
                <a:xfrm>
                  <a:off x="3677774" y="3008025"/>
                  <a:ext cx="468126" cy="441438"/>
                </a:xfrm>
                <a:prstGeom prst="ellipse">
                  <a:avLst/>
                </a:prstGeom>
                <a:ln w="12700" cap="rnd">
                  <a:solidFill>
                    <a:schemeClr val="bg1"/>
                  </a:solidFill>
                  <a:prstDash val="solid"/>
                </a:ln>
                <a:effectLst/>
              </p:spPr>
            </p:pic>
          </p:grpSp>
          <p:grpSp>
            <p:nvGrpSpPr>
              <p:cNvPr id="252" name="Group 251">
                <a:extLst>
                  <a:ext uri="{FF2B5EF4-FFF2-40B4-BE49-F238E27FC236}">
                    <a16:creationId xmlns:a16="http://schemas.microsoft.com/office/drawing/2014/main" id="{3CC5D8B2-6957-4D9E-8F0D-34A8C131159E}"/>
                  </a:ext>
                </a:extLst>
              </p:cNvPr>
              <p:cNvGrpSpPr/>
              <p:nvPr/>
            </p:nvGrpSpPr>
            <p:grpSpPr>
              <a:xfrm>
                <a:off x="15565542" y="5825591"/>
                <a:ext cx="2667739" cy="685598"/>
                <a:chOff x="7647837" y="3095786"/>
                <a:chExt cx="1779648" cy="441439"/>
              </a:xfrm>
            </p:grpSpPr>
            <p:sp>
              <p:nvSpPr>
                <p:cNvPr id="273" name="TextBox 272">
                  <a:extLst>
                    <a:ext uri="{FF2B5EF4-FFF2-40B4-BE49-F238E27FC236}">
                      <a16:creationId xmlns:a16="http://schemas.microsoft.com/office/drawing/2014/main" id="{5A6EE0FC-F3AE-4267-94A7-3C9680006F26}"/>
                    </a:ext>
                  </a:extLst>
                </p:cNvPr>
                <p:cNvSpPr txBox="1"/>
                <p:nvPr/>
              </p:nvSpPr>
              <p:spPr>
                <a:xfrm>
                  <a:off x="7766598" y="3121428"/>
                  <a:ext cx="1660887" cy="35931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300" dirty="0"/>
                    <a:t>Rosa Valdez Parks</a:t>
                  </a:r>
                </a:p>
                <a:p>
                  <a:pPr algn="just"/>
                  <a:r>
                    <a:rPr lang="en-US" sz="1001" dirty="0"/>
                    <a:t>               PM, MO</a:t>
                  </a:r>
                </a:p>
                <a:p>
                  <a:pPr algn="just"/>
                  <a:r>
                    <a:rPr lang="en-US" sz="1001" b="0" dirty="0"/>
                    <a:t>               SBO</a:t>
                  </a:r>
                </a:p>
              </p:txBody>
            </p:sp>
            <p:pic>
              <p:nvPicPr>
                <p:cNvPr id="275" name="Picture 274">
                  <a:extLst>
                    <a:ext uri="{FF2B5EF4-FFF2-40B4-BE49-F238E27FC236}">
                      <a16:creationId xmlns:a16="http://schemas.microsoft.com/office/drawing/2014/main" id="{D2FC0539-7A4C-4714-9F00-41C79AEA5605}"/>
                    </a:ext>
                  </a:extLst>
                </p:cNvPr>
                <p:cNvPicPr preferRelativeResize="0">
                  <a:picLocks/>
                </p:cNvPicPr>
                <p:nvPr/>
              </p:nvPicPr>
              <p:blipFill>
                <a:blip r:embed="rId11" cstate="email">
                  <a:extLst>
                    <a:ext uri="{28A0092B-C50C-407E-A947-70E740481C1C}">
                      <a14:useLocalDpi xmlns:a14="http://schemas.microsoft.com/office/drawing/2010/main" val="0"/>
                    </a:ext>
                  </a:extLst>
                </a:blip>
                <a:stretch>
                  <a:fillRect/>
                </a:stretch>
              </p:blipFill>
              <p:spPr>
                <a:xfrm>
                  <a:off x="7647837" y="3095786"/>
                  <a:ext cx="468126" cy="441439"/>
                </a:xfrm>
                <a:prstGeom prst="ellipse">
                  <a:avLst/>
                </a:prstGeom>
                <a:ln w="12700" cap="rnd">
                  <a:solidFill>
                    <a:schemeClr val="bg1"/>
                  </a:solidFill>
                  <a:prstDash val="solid"/>
                </a:ln>
                <a:effectLst/>
              </p:spPr>
            </p:pic>
          </p:grpSp>
          <p:pic>
            <p:nvPicPr>
              <p:cNvPr id="54" name="Picture 53">
                <a:extLst>
                  <a:ext uri="{FF2B5EF4-FFF2-40B4-BE49-F238E27FC236}">
                    <a16:creationId xmlns:a16="http://schemas.microsoft.com/office/drawing/2014/main" id="{AA5C5632-902C-471D-BD1E-2B201C8ECF4F}"/>
                  </a:ext>
                </a:extLst>
              </p:cNvPr>
              <p:cNvPicPr preferRelativeResize="0">
                <a:picLocks/>
              </p:cNvPicPr>
              <p:nvPr/>
            </p:nvPicPr>
            <p:blipFill>
              <a:blip r:embed="rId12" cstate="email">
                <a:extLst>
                  <a:ext uri="{28A0092B-C50C-407E-A947-70E740481C1C}">
                    <a14:useLocalDpi xmlns:a14="http://schemas.microsoft.com/office/drawing/2010/main" val="0"/>
                  </a:ext>
                </a:extLst>
              </a:blip>
              <a:stretch>
                <a:fillRect/>
              </a:stretch>
            </p:blipFill>
            <p:spPr>
              <a:xfrm>
                <a:off x="15553003" y="4268096"/>
                <a:ext cx="701735" cy="685598"/>
              </a:xfrm>
              <a:prstGeom prst="ellipse">
                <a:avLst/>
              </a:prstGeom>
              <a:ln w="12700" cap="rnd">
                <a:solidFill>
                  <a:schemeClr val="tx1"/>
                </a:solidFill>
                <a:prstDash val="solid"/>
              </a:ln>
              <a:effectLst/>
            </p:spPr>
          </p:pic>
          <p:pic>
            <p:nvPicPr>
              <p:cNvPr id="549" name="Picture 548">
                <a:extLst>
                  <a:ext uri="{FF2B5EF4-FFF2-40B4-BE49-F238E27FC236}">
                    <a16:creationId xmlns:a16="http://schemas.microsoft.com/office/drawing/2014/main" id="{2DA61D99-6BBA-458C-AADA-8D2F803354D8}"/>
                  </a:ext>
                </a:extLst>
              </p:cNvPr>
              <p:cNvPicPr preferRelativeResize="0">
                <a:picLocks/>
              </p:cNvPicPr>
              <p:nvPr/>
            </p:nvPicPr>
            <p:blipFill>
              <a:blip r:embed="rId13" cstate="email">
                <a:extLst>
                  <a:ext uri="{28A0092B-C50C-407E-A947-70E740481C1C}">
                    <a14:useLocalDpi xmlns:a14="http://schemas.microsoft.com/office/drawing/2010/main" val="0"/>
                  </a:ext>
                </a:extLst>
              </a:blip>
              <a:stretch>
                <a:fillRect/>
              </a:stretch>
            </p:blipFill>
            <p:spPr>
              <a:xfrm>
                <a:off x="12545879" y="4243091"/>
                <a:ext cx="701735" cy="685598"/>
              </a:xfrm>
              <a:prstGeom prst="ellipse">
                <a:avLst/>
              </a:prstGeom>
              <a:ln w="12700" cap="rnd">
                <a:solidFill>
                  <a:schemeClr val="bg1"/>
                </a:solidFill>
                <a:prstDash val="solid"/>
              </a:ln>
              <a:effectLst/>
            </p:spPr>
          </p:pic>
          <p:pic>
            <p:nvPicPr>
              <p:cNvPr id="550" name="Picture 549">
                <a:extLst>
                  <a:ext uri="{FF2B5EF4-FFF2-40B4-BE49-F238E27FC236}">
                    <a16:creationId xmlns:a16="http://schemas.microsoft.com/office/drawing/2014/main" id="{E5A91E52-039D-4F98-9E14-1C19482CAB03}"/>
                  </a:ext>
                </a:extLst>
              </p:cNvPr>
              <p:cNvPicPr preferRelativeResize="0">
                <a:picLocks/>
              </p:cNvPicPr>
              <p:nvPr/>
            </p:nvPicPr>
            <p:blipFill>
              <a:blip r:embed="rId14" cstate="email">
                <a:extLst>
                  <a:ext uri="{28A0092B-C50C-407E-A947-70E740481C1C}">
                    <a14:useLocalDpi xmlns:a14="http://schemas.microsoft.com/office/drawing/2010/main" val="0"/>
                  </a:ext>
                </a:extLst>
              </a:blip>
              <a:stretch>
                <a:fillRect/>
              </a:stretch>
            </p:blipFill>
            <p:spPr>
              <a:xfrm>
                <a:off x="12541464" y="5027982"/>
                <a:ext cx="701735" cy="685598"/>
              </a:xfrm>
              <a:prstGeom prst="ellipse">
                <a:avLst/>
              </a:prstGeom>
              <a:ln w="12700" cap="rnd">
                <a:solidFill>
                  <a:schemeClr val="bg1"/>
                </a:solidFill>
                <a:prstDash val="solid"/>
              </a:ln>
              <a:effectLst/>
            </p:spPr>
          </p:pic>
          <p:pic>
            <p:nvPicPr>
              <p:cNvPr id="342" name="Picture 341">
                <a:extLst>
                  <a:ext uri="{FF2B5EF4-FFF2-40B4-BE49-F238E27FC236}">
                    <a16:creationId xmlns:a16="http://schemas.microsoft.com/office/drawing/2014/main" id="{C34B6891-1695-49B9-86C9-5BF227A3B72B}"/>
                  </a:ext>
                </a:extLst>
              </p:cNvPr>
              <p:cNvPicPr preferRelativeResize="0">
                <a:picLocks/>
              </p:cNvPicPr>
              <p:nvPr/>
            </p:nvPicPr>
            <p:blipFill>
              <a:blip r:embed="rId15"/>
              <a:stretch>
                <a:fillRect/>
              </a:stretch>
            </p:blipFill>
            <p:spPr>
              <a:xfrm>
                <a:off x="15580993" y="5049482"/>
                <a:ext cx="701735" cy="685598"/>
              </a:xfrm>
              <a:prstGeom prst="ellipse">
                <a:avLst/>
              </a:prstGeom>
              <a:ln>
                <a:noFill/>
              </a:ln>
              <a:effectLst>
                <a:outerShdw blurRad="190500" algn="tl" rotWithShape="0">
                  <a:srgbClr val="000000">
                    <a:alpha val="70000"/>
                  </a:srgbClr>
                </a:outerShdw>
              </a:effectLst>
            </p:spPr>
          </p:pic>
        </p:grpSp>
        <p:cxnSp>
          <p:nvCxnSpPr>
            <p:cNvPr id="274" name="Straight Connector 273">
              <a:extLst>
                <a:ext uri="{FF2B5EF4-FFF2-40B4-BE49-F238E27FC236}">
                  <a16:creationId xmlns:a16="http://schemas.microsoft.com/office/drawing/2014/main" id="{E288F37D-FD14-4B52-95EB-BA0F3859BBAF}"/>
                </a:ext>
              </a:extLst>
            </p:cNvPr>
            <p:cNvCxnSpPr>
              <a:cxnSpLocks/>
            </p:cNvCxnSpPr>
            <p:nvPr/>
          </p:nvCxnSpPr>
          <p:spPr>
            <a:xfrm>
              <a:off x="10672552" y="4312147"/>
              <a:ext cx="0" cy="405908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77" name="Straight Arrow Connector 276">
              <a:extLst>
                <a:ext uri="{FF2B5EF4-FFF2-40B4-BE49-F238E27FC236}">
                  <a16:creationId xmlns:a16="http://schemas.microsoft.com/office/drawing/2014/main" id="{A285D767-4838-4ABE-8DE6-8352D42AF2DF}"/>
                </a:ext>
              </a:extLst>
            </p:cNvPr>
            <p:cNvCxnSpPr>
              <a:cxnSpLocks/>
            </p:cNvCxnSpPr>
            <p:nvPr/>
          </p:nvCxnSpPr>
          <p:spPr>
            <a:xfrm flipV="1">
              <a:off x="10672552" y="7454475"/>
              <a:ext cx="326446" cy="662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0" name="Straight Arrow Connector 279">
              <a:extLst>
                <a:ext uri="{FF2B5EF4-FFF2-40B4-BE49-F238E27FC236}">
                  <a16:creationId xmlns:a16="http://schemas.microsoft.com/office/drawing/2014/main" id="{758AE812-2100-4AE6-A6C2-2301025B539F}"/>
                </a:ext>
              </a:extLst>
            </p:cNvPr>
            <p:cNvCxnSpPr>
              <a:cxnSpLocks/>
              <a:endCxn id="550" idx="2"/>
            </p:cNvCxnSpPr>
            <p:nvPr/>
          </p:nvCxnSpPr>
          <p:spPr>
            <a:xfrm>
              <a:off x="10691333" y="5680736"/>
              <a:ext cx="26710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3" name="Straight Arrow Connector 282">
              <a:extLst>
                <a:ext uri="{FF2B5EF4-FFF2-40B4-BE49-F238E27FC236}">
                  <a16:creationId xmlns:a16="http://schemas.microsoft.com/office/drawing/2014/main" id="{8C0E1CF2-52F8-44AF-A4BF-83D7DBC5174B}"/>
                </a:ext>
              </a:extLst>
            </p:cNvPr>
            <p:cNvCxnSpPr>
              <a:cxnSpLocks/>
              <a:endCxn id="549" idx="2"/>
            </p:cNvCxnSpPr>
            <p:nvPr/>
          </p:nvCxnSpPr>
          <p:spPr>
            <a:xfrm>
              <a:off x="10672552" y="4780462"/>
              <a:ext cx="29008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a:extLst>
                <a:ext uri="{FF2B5EF4-FFF2-40B4-BE49-F238E27FC236}">
                  <a16:creationId xmlns:a16="http://schemas.microsoft.com/office/drawing/2014/main" id="{E522EE6B-209D-4819-8B17-EF1343A52E51}"/>
                </a:ext>
              </a:extLst>
            </p:cNvPr>
            <p:cNvCxnSpPr>
              <a:cxnSpLocks/>
            </p:cNvCxnSpPr>
            <p:nvPr/>
          </p:nvCxnSpPr>
          <p:spPr>
            <a:xfrm>
              <a:off x="10678191" y="4310492"/>
              <a:ext cx="2883617"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a:extLst>
                <a:ext uri="{FF2B5EF4-FFF2-40B4-BE49-F238E27FC236}">
                  <a16:creationId xmlns:a16="http://schemas.microsoft.com/office/drawing/2014/main" id="{3940213C-22C1-42E8-BF64-5A50A7378D33}"/>
                </a:ext>
              </a:extLst>
            </p:cNvPr>
            <p:cNvCxnSpPr>
              <a:cxnSpLocks/>
            </p:cNvCxnSpPr>
            <p:nvPr/>
          </p:nvCxnSpPr>
          <p:spPr>
            <a:xfrm>
              <a:off x="13561808" y="4324711"/>
              <a:ext cx="15084" cy="311749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89" name="Straight Arrow Connector 288">
              <a:extLst>
                <a:ext uri="{FF2B5EF4-FFF2-40B4-BE49-F238E27FC236}">
                  <a16:creationId xmlns:a16="http://schemas.microsoft.com/office/drawing/2014/main" id="{43166A1C-6682-405D-89D7-F13E156421B7}"/>
                </a:ext>
              </a:extLst>
            </p:cNvPr>
            <p:cNvCxnSpPr>
              <a:cxnSpLocks/>
              <a:endCxn id="275" idx="2"/>
            </p:cNvCxnSpPr>
            <p:nvPr/>
          </p:nvCxnSpPr>
          <p:spPr>
            <a:xfrm>
              <a:off x="13576906" y="6595494"/>
              <a:ext cx="258124" cy="10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2" name="Straight Arrow Connector 291">
              <a:extLst>
                <a:ext uri="{FF2B5EF4-FFF2-40B4-BE49-F238E27FC236}">
                  <a16:creationId xmlns:a16="http://schemas.microsoft.com/office/drawing/2014/main" id="{9685691D-5017-4718-9A99-780E677AFE06}"/>
                </a:ext>
              </a:extLst>
            </p:cNvPr>
            <p:cNvCxnSpPr>
              <a:cxnSpLocks/>
              <a:endCxn id="342" idx="2"/>
            </p:cNvCxnSpPr>
            <p:nvPr/>
          </p:nvCxnSpPr>
          <p:spPr>
            <a:xfrm flipV="1">
              <a:off x="13550362" y="5705393"/>
              <a:ext cx="299370" cy="158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3" name="Straight Arrow Connector 292">
              <a:extLst>
                <a:ext uri="{FF2B5EF4-FFF2-40B4-BE49-F238E27FC236}">
                  <a16:creationId xmlns:a16="http://schemas.microsoft.com/office/drawing/2014/main" id="{BF5B1C1E-151D-445A-AE81-A744BDF63273}"/>
                </a:ext>
              </a:extLst>
            </p:cNvPr>
            <p:cNvCxnSpPr>
              <a:cxnSpLocks/>
              <a:endCxn id="54" idx="2"/>
            </p:cNvCxnSpPr>
            <p:nvPr/>
          </p:nvCxnSpPr>
          <p:spPr>
            <a:xfrm>
              <a:off x="13567694" y="4809142"/>
              <a:ext cx="25541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6" name="Straight Arrow Connector 295">
              <a:extLst>
                <a:ext uri="{FF2B5EF4-FFF2-40B4-BE49-F238E27FC236}">
                  <a16:creationId xmlns:a16="http://schemas.microsoft.com/office/drawing/2014/main" id="{991A22A1-4569-443A-94E5-DCB4A2A98D46}"/>
                </a:ext>
              </a:extLst>
            </p:cNvPr>
            <p:cNvCxnSpPr>
              <a:cxnSpLocks/>
            </p:cNvCxnSpPr>
            <p:nvPr/>
          </p:nvCxnSpPr>
          <p:spPr>
            <a:xfrm>
              <a:off x="10683382" y="8379190"/>
              <a:ext cx="28999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8" name="Straight Arrow Connector 297">
              <a:extLst>
                <a:ext uri="{FF2B5EF4-FFF2-40B4-BE49-F238E27FC236}">
                  <a16:creationId xmlns:a16="http://schemas.microsoft.com/office/drawing/2014/main" id="{5D0A23ED-5302-477E-B908-AA9B00C407D9}"/>
                </a:ext>
              </a:extLst>
            </p:cNvPr>
            <p:cNvCxnSpPr>
              <a:cxnSpLocks/>
              <a:endCxn id="284" idx="2"/>
            </p:cNvCxnSpPr>
            <p:nvPr/>
          </p:nvCxnSpPr>
          <p:spPr>
            <a:xfrm flipV="1">
              <a:off x="10686195" y="6543100"/>
              <a:ext cx="309417" cy="620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a:extLst>
                <a:ext uri="{FF2B5EF4-FFF2-40B4-BE49-F238E27FC236}">
                  <a16:creationId xmlns:a16="http://schemas.microsoft.com/office/drawing/2014/main" id="{2CE60E2B-8D45-400E-8B25-9343F16FAB9B}"/>
                </a:ext>
              </a:extLst>
            </p:cNvPr>
            <p:cNvCxnSpPr>
              <a:cxnSpLocks/>
            </p:cNvCxnSpPr>
            <p:nvPr/>
          </p:nvCxnSpPr>
          <p:spPr>
            <a:xfrm flipH="1">
              <a:off x="13544549" y="4155715"/>
              <a:ext cx="1" cy="16899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20" name="Group 519">
            <a:extLst>
              <a:ext uri="{FF2B5EF4-FFF2-40B4-BE49-F238E27FC236}">
                <a16:creationId xmlns:a16="http://schemas.microsoft.com/office/drawing/2014/main" id="{353FA0E7-6558-4E07-9104-89343AEFC75A}"/>
              </a:ext>
            </a:extLst>
          </p:cNvPr>
          <p:cNvGrpSpPr/>
          <p:nvPr/>
        </p:nvGrpSpPr>
        <p:grpSpPr>
          <a:xfrm>
            <a:off x="10455369" y="2492917"/>
            <a:ext cx="6085612" cy="5751003"/>
            <a:chOff x="11393616" y="2521094"/>
            <a:chExt cx="6085612" cy="5751003"/>
          </a:xfrm>
        </p:grpSpPr>
        <p:grpSp>
          <p:nvGrpSpPr>
            <p:cNvPr id="31" name="Group 30">
              <a:extLst>
                <a:ext uri="{FF2B5EF4-FFF2-40B4-BE49-F238E27FC236}">
                  <a16:creationId xmlns:a16="http://schemas.microsoft.com/office/drawing/2014/main" id="{CC015C81-DC3E-45BE-A4CB-878E84A2B7E4}"/>
                </a:ext>
              </a:extLst>
            </p:cNvPr>
            <p:cNvGrpSpPr/>
            <p:nvPr/>
          </p:nvGrpSpPr>
          <p:grpSpPr>
            <a:xfrm>
              <a:off x="11393616" y="2521094"/>
              <a:ext cx="6085612" cy="5461380"/>
              <a:chOff x="5481207" y="2540287"/>
              <a:chExt cx="6085612" cy="5461380"/>
            </a:xfrm>
          </p:grpSpPr>
          <p:sp>
            <p:nvSpPr>
              <p:cNvPr id="398" name="TextBox 397">
                <a:extLst>
                  <a:ext uri="{FF2B5EF4-FFF2-40B4-BE49-F238E27FC236}">
                    <a16:creationId xmlns:a16="http://schemas.microsoft.com/office/drawing/2014/main" id="{67550A00-2F8B-4B04-893D-DEF88268AA5F}"/>
                  </a:ext>
                </a:extLst>
              </p:cNvPr>
              <p:cNvSpPr txBox="1"/>
              <p:nvPr/>
            </p:nvSpPr>
            <p:spPr>
              <a:xfrm>
                <a:off x="7409531" y="3444014"/>
                <a:ext cx="2450264" cy="6772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400" b="1" dirty="0">
                    <a:solidFill>
                      <a:schemeClr val="bg1"/>
                    </a:solidFill>
                  </a:rPr>
                  <a:t>Jan Heinrich UDE</a:t>
                </a:r>
                <a:endParaRPr lang="en-US" sz="1300" b="1" dirty="0">
                  <a:solidFill>
                    <a:schemeClr val="bg1"/>
                  </a:solidFill>
                </a:endParaRPr>
              </a:p>
              <a:p>
                <a:r>
                  <a:rPr lang="en-US" sz="1200" b="1" dirty="0">
                    <a:solidFill>
                      <a:schemeClr val="bg1"/>
                    </a:solidFill>
                  </a:rPr>
                  <a:t>        </a:t>
                </a:r>
                <a:r>
                  <a:rPr lang="en-US" sz="1001" b="1" dirty="0">
                    <a:solidFill>
                      <a:schemeClr val="bg1"/>
                    </a:solidFill>
                  </a:rPr>
                  <a:t>Sr. Manager, MTY MEX </a:t>
                </a:r>
                <a:endParaRPr lang="en-US" sz="1200" b="1" dirty="0">
                  <a:solidFill>
                    <a:schemeClr val="bg1"/>
                  </a:solidFill>
                </a:endParaRPr>
              </a:p>
              <a:p>
                <a:r>
                  <a:rPr lang="en-US" sz="1200" b="1" dirty="0">
                    <a:solidFill>
                      <a:schemeClr val="bg1"/>
                    </a:solidFill>
                  </a:rPr>
                  <a:t>        </a:t>
                </a:r>
                <a:r>
                  <a:rPr lang="en-US" sz="1001" dirty="0">
                    <a:solidFill>
                      <a:schemeClr val="bg1"/>
                    </a:solidFill>
                  </a:rPr>
                  <a:t>Leader PM</a:t>
                </a:r>
              </a:p>
            </p:txBody>
          </p:sp>
          <p:pic>
            <p:nvPicPr>
              <p:cNvPr id="397" name="Picture 396">
                <a:extLst>
                  <a:ext uri="{FF2B5EF4-FFF2-40B4-BE49-F238E27FC236}">
                    <a16:creationId xmlns:a16="http://schemas.microsoft.com/office/drawing/2014/main" id="{5F1C3935-C857-4C60-8F78-911FB8E8149C}"/>
                  </a:ext>
                </a:extLst>
              </p:cNvPr>
              <p:cNvPicPr preferRelativeResize="0">
                <a:picLocks/>
              </p:cNvPicPr>
              <p:nvPr/>
            </p:nvPicPr>
            <p:blipFill>
              <a:blip r:embed="rId16" cstate="email">
                <a:extLst>
                  <a:ext uri="{28A0092B-C50C-407E-A947-70E740481C1C}">
                    <a14:useLocalDpi xmlns:a14="http://schemas.microsoft.com/office/drawing/2010/main" val="0"/>
                  </a:ext>
                </a:extLst>
              </a:blip>
              <a:stretch>
                <a:fillRect/>
              </a:stretch>
            </p:blipFill>
            <p:spPr>
              <a:xfrm>
                <a:off x="7101412" y="3393181"/>
                <a:ext cx="667512" cy="786384"/>
              </a:xfrm>
              <a:prstGeom prst="ellipse">
                <a:avLst/>
              </a:prstGeom>
              <a:ln w="12700" cap="rnd">
                <a:solidFill>
                  <a:srgbClr val="C8C6BD"/>
                </a:solidFill>
                <a:prstDash val="solid"/>
              </a:ln>
              <a:effectLst/>
            </p:spPr>
          </p:pic>
          <p:sp>
            <p:nvSpPr>
              <p:cNvPr id="473" name="Rectangle 472">
                <a:extLst>
                  <a:ext uri="{FF2B5EF4-FFF2-40B4-BE49-F238E27FC236}">
                    <a16:creationId xmlns:a16="http://schemas.microsoft.com/office/drawing/2014/main" id="{F1A16F55-5C59-4EF6-8557-AD10C498303E}"/>
                  </a:ext>
                </a:extLst>
              </p:cNvPr>
              <p:cNvSpPr/>
              <p:nvPr/>
            </p:nvSpPr>
            <p:spPr>
              <a:xfrm>
                <a:off x="6853134" y="2827735"/>
                <a:ext cx="3817403" cy="34855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solidFill>
                    <a:schemeClr val="bg1"/>
                  </a:solidFill>
                </a:endParaRPr>
              </a:p>
              <a:p>
                <a:pPr algn="ctr"/>
                <a:r>
                  <a:rPr lang="es-419" sz="1401" b="1" dirty="0">
                    <a:solidFill>
                      <a:schemeClr val="bg1"/>
                    </a:solidFill>
                  </a:rPr>
                  <a:t>Strategic Projects &amp; Program Management</a:t>
                </a:r>
              </a:p>
              <a:p>
                <a:pPr algn="ctr"/>
                <a:endParaRPr lang="en-US" sz="132" b="1" dirty="0">
                  <a:solidFill>
                    <a:schemeClr val="bg1"/>
                  </a:solidFill>
                </a:endParaRPr>
              </a:p>
            </p:txBody>
          </p:sp>
          <p:cxnSp>
            <p:nvCxnSpPr>
              <p:cNvPr id="557" name="Straight Arrow Connector 556">
                <a:extLst>
                  <a:ext uri="{FF2B5EF4-FFF2-40B4-BE49-F238E27FC236}">
                    <a16:creationId xmlns:a16="http://schemas.microsoft.com/office/drawing/2014/main" id="{013DD854-88B9-4F9A-A957-41EF049A8A42}"/>
                  </a:ext>
                </a:extLst>
              </p:cNvPr>
              <p:cNvCxnSpPr>
                <a:cxnSpLocks/>
                <a:endCxn id="473" idx="0"/>
              </p:cNvCxnSpPr>
              <p:nvPr/>
            </p:nvCxnSpPr>
            <p:spPr>
              <a:xfrm>
                <a:off x="8761836" y="2540287"/>
                <a:ext cx="0" cy="28744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98" name="Group 97">
                <a:extLst>
                  <a:ext uri="{FF2B5EF4-FFF2-40B4-BE49-F238E27FC236}">
                    <a16:creationId xmlns:a16="http://schemas.microsoft.com/office/drawing/2014/main" id="{BCCA2346-231F-405A-BB91-6092D29A284A}"/>
                  </a:ext>
                </a:extLst>
              </p:cNvPr>
              <p:cNvGrpSpPr/>
              <p:nvPr/>
            </p:nvGrpSpPr>
            <p:grpSpPr>
              <a:xfrm>
                <a:off x="5737849" y="4300610"/>
                <a:ext cx="5828970" cy="2777036"/>
                <a:chOff x="5555374" y="3943389"/>
                <a:chExt cx="5586196" cy="2679486"/>
              </a:xfrm>
            </p:grpSpPr>
            <p:sp>
              <p:nvSpPr>
                <p:cNvPr id="402" name="TextBox 401">
                  <a:extLst>
                    <a:ext uri="{FF2B5EF4-FFF2-40B4-BE49-F238E27FC236}">
                      <a16:creationId xmlns:a16="http://schemas.microsoft.com/office/drawing/2014/main" id="{41DF23A7-5678-4BF0-B380-D5BAB548B932}"/>
                    </a:ext>
                  </a:extLst>
                </p:cNvPr>
                <p:cNvSpPr txBox="1"/>
                <p:nvPr/>
              </p:nvSpPr>
              <p:spPr>
                <a:xfrm>
                  <a:off x="8869934" y="4039614"/>
                  <a:ext cx="2269658" cy="61593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Armando Romero</a:t>
                  </a:r>
                </a:p>
                <a:p>
                  <a:r>
                    <a:rPr lang="en-US" sz="1001" b="1" dirty="0">
                      <a:solidFill>
                        <a:schemeClr val="bg1"/>
                      </a:solidFill>
                    </a:rPr>
                    <a:t>              Prj Mgr, MTY, MEX</a:t>
                  </a:r>
                </a:p>
                <a:p>
                  <a:r>
                    <a:rPr lang="en-US" sz="1001" dirty="0">
                      <a:solidFill>
                        <a:schemeClr val="bg1"/>
                      </a:solidFill>
                    </a:rPr>
                    <a:t>              PMP certified</a:t>
                  </a:r>
                </a:p>
              </p:txBody>
            </p:sp>
            <p:sp>
              <p:nvSpPr>
                <p:cNvPr id="404" name="TextBox 403">
                  <a:extLst>
                    <a:ext uri="{FF2B5EF4-FFF2-40B4-BE49-F238E27FC236}">
                      <a16:creationId xmlns:a16="http://schemas.microsoft.com/office/drawing/2014/main" id="{DA184123-525C-4AC9-9F05-B7734FD1C1DE}"/>
                    </a:ext>
                  </a:extLst>
                </p:cNvPr>
                <p:cNvSpPr txBox="1"/>
                <p:nvPr/>
              </p:nvSpPr>
              <p:spPr>
                <a:xfrm>
                  <a:off x="8874010" y="4833943"/>
                  <a:ext cx="2267560" cy="61593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Karla Alonzo</a:t>
                  </a:r>
                </a:p>
                <a:p>
                  <a:r>
                    <a:rPr lang="en-US" sz="1001" b="1" dirty="0">
                      <a:solidFill>
                        <a:schemeClr val="bg1"/>
                      </a:solidFill>
                    </a:rPr>
                    <a:t>              Prj Mgr, El Paso, TX</a:t>
                  </a:r>
                  <a:endParaRPr lang="en-US" sz="1200" b="1" dirty="0">
                    <a:solidFill>
                      <a:schemeClr val="bg1"/>
                    </a:solidFill>
                  </a:endParaRPr>
                </a:p>
                <a:p>
                  <a:r>
                    <a:rPr lang="en-US" sz="1001" dirty="0">
                      <a:solidFill>
                        <a:schemeClr val="bg1"/>
                      </a:solidFill>
                    </a:rPr>
                    <a:t>              PMP - CoS, QVE, SBO K3</a:t>
                  </a:r>
                  <a:endParaRPr lang="en-US" sz="1200" dirty="0">
                    <a:solidFill>
                      <a:schemeClr val="bg1"/>
                    </a:solidFill>
                  </a:endParaRPr>
                </a:p>
              </p:txBody>
            </p:sp>
            <p:sp>
              <p:nvSpPr>
                <p:cNvPr id="416" name="TextBox 415">
                  <a:extLst>
                    <a:ext uri="{FF2B5EF4-FFF2-40B4-BE49-F238E27FC236}">
                      <a16:creationId xmlns:a16="http://schemas.microsoft.com/office/drawing/2014/main" id="{6C9CC0CD-FFF9-46E9-A64D-C4CDE3327C06}"/>
                    </a:ext>
                  </a:extLst>
                </p:cNvPr>
                <p:cNvSpPr txBox="1"/>
                <p:nvPr/>
              </p:nvSpPr>
              <p:spPr>
                <a:xfrm>
                  <a:off x="5824706" y="5933181"/>
                  <a:ext cx="2269658" cy="61593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049" b="1" dirty="0">
                      <a:solidFill>
                        <a:schemeClr val="bg1"/>
                      </a:solidFill>
                    </a:rPr>
                    <a:t> </a:t>
                  </a:r>
                  <a:r>
                    <a:rPr lang="en-US" sz="1200" b="1" dirty="0">
                      <a:solidFill>
                        <a:schemeClr val="bg1"/>
                      </a:solidFill>
                    </a:rPr>
                    <a:t>Carlos Galvan</a:t>
                  </a:r>
                </a:p>
                <a:p>
                  <a:r>
                    <a:rPr lang="en-US" sz="1001" b="1" dirty="0">
                      <a:solidFill>
                        <a:schemeClr val="bg1"/>
                      </a:solidFill>
                    </a:rPr>
                    <a:t>              Prj Mgr, MTY, MEX</a:t>
                  </a:r>
                  <a:endParaRPr lang="en-US" sz="1001" dirty="0">
                    <a:solidFill>
                      <a:schemeClr val="bg1"/>
                    </a:solidFill>
                  </a:endParaRPr>
                </a:p>
                <a:p>
                  <a:r>
                    <a:rPr lang="en-US" sz="1001" dirty="0">
                      <a:solidFill>
                        <a:schemeClr val="bg1"/>
                      </a:solidFill>
                    </a:rPr>
                    <a:t>              CoS, QVE</a:t>
                  </a:r>
                </a:p>
              </p:txBody>
            </p:sp>
            <p:sp>
              <p:nvSpPr>
                <p:cNvPr id="418" name="TextBox 417">
                  <a:extLst>
                    <a:ext uri="{FF2B5EF4-FFF2-40B4-BE49-F238E27FC236}">
                      <a16:creationId xmlns:a16="http://schemas.microsoft.com/office/drawing/2014/main" id="{BF598DFE-4165-4B5F-ADE3-C05459A66A16}"/>
                    </a:ext>
                  </a:extLst>
                </p:cNvPr>
                <p:cNvSpPr txBox="1"/>
                <p:nvPr/>
              </p:nvSpPr>
              <p:spPr>
                <a:xfrm>
                  <a:off x="8869523" y="5614021"/>
                  <a:ext cx="2267560" cy="617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Mario Gutierrez</a:t>
                  </a:r>
                </a:p>
                <a:p>
                  <a:r>
                    <a:rPr lang="en-US" sz="1001" b="1" dirty="0">
                      <a:solidFill>
                        <a:schemeClr val="bg1"/>
                      </a:solidFill>
                    </a:rPr>
                    <a:t>              Prj Mgr, MTY, MEX </a:t>
                  </a:r>
                  <a:endParaRPr lang="en-US" sz="1200" b="1" dirty="0">
                    <a:solidFill>
                      <a:schemeClr val="bg1"/>
                    </a:solidFill>
                  </a:endParaRPr>
                </a:p>
                <a:p>
                  <a:r>
                    <a:rPr lang="en-US" sz="1200" dirty="0">
                      <a:solidFill>
                        <a:schemeClr val="bg1"/>
                      </a:solidFill>
                    </a:rPr>
                    <a:t>            </a:t>
                  </a:r>
                  <a:r>
                    <a:rPr lang="en-US" sz="1001" dirty="0">
                      <a:solidFill>
                        <a:schemeClr val="bg1"/>
                      </a:solidFill>
                    </a:rPr>
                    <a:t>CoS, QVE</a:t>
                  </a:r>
                </a:p>
              </p:txBody>
            </p:sp>
            <p:sp>
              <p:nvSpPr>
                <p:cNvPr id="420" name="TextBox 419">
                  <a:extLst>
                    <a:ext uri="{FF2B5EF4-FFF2-40B4-BE49-F238E27FC236}">
                      <a16:creationId xmlns:a16="http://schemas.microsoft.com/office/drawing/2014/main" id="{A0B89561-7F2F-452E-95F9-A93E8D122510}"/>
                    </a:ext>
                  </a:extLst>
                </p:cNvPr>
                <p:cNvSpPr txBox="1"/>
                <p:nvPr/>
              </p:nvSpPr>
              <p:spPr>
                <a:xfrm>
                  <a:off x="5824706" y="4205181"/>
                  <a:ext cx="2269658" cy="61593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300" b="1" dirty="0">
                      <a:solidFill>
                        <a:schemeClr val="bg1"/>
                      </a:solidFill>
                    </a:rPr>
                    <a:t>Fernando Rodrigue</a:t>
                  </a:r>
                  <a:r>
                    <a:rPr lang="en-US" sz="1200" b="1" dirty="0">
                      <a:solidFill>
                        <a:schemeClr val="bg1"/>
                      </a:solidFill>
                    </a:rPr>
                    <a:t>z</a:t>
                  </a:r>
                </a:p>
                <a:p>
                  <a:r>
                    <a:rPr lang="en-US" sz="1001" b="1" dirty="0">
                      <a:solidFill>
                        <a:schemeClr val="bg1"/>
                      </a:solidFill>
                    </a:rPr>
                    <a:t>             Sr. Prj Mgr, TXA, MEX</a:t>
                  </a:r>
                </a:p>
                <a:p>
                  <a:r>
                    <a:rPr lang="en-US" sz="1001" dirty="0">
                      <a:solidFill>
                        <a:schemeClr val="bg1"/>
                      </a:solidFill>
                    </a:rPr>
                    <a:t>             Reb, CoS, QVE</a:t>
                  </a:r>
                </a:p>
              </p:txBody>
            </p:sp>
            <p:pic>
              <p:nvPicPr>
                <p:cNvPr id="387" name="Picture 2" descr="https://spiceportal.schneider-electric.com/image/user_male_portrait?img_id=1552731&amp;img_id_token=zVTbmB4x5%2B4fnNTz3XR3LWD5h2g%3D&amp;t=1527601868564">
                  <a:extLst>
                    <a:ext uri="{FF2B5EF4-FFF2-40B4-BE49-F238E27FC236}">
                      <a16:creationId xmlns:a16="http://schemas.microsoft.com/office/drawing/2014/main" id="{16678221-4F59-4584-879C-A7AC64F954AE}"/>
                    </a:ext>
                  </a:extLst>
                </p:cNvPr>
                <p:cNvPicPr preferRelativeResize="0">
                  <a:picLocks noChangeArrowheads="1"/>
                </p:cNvPicPr>
                <p:nvPr/>
              </p:nvPicPr>
              <p:blipFill>
                <a:blip r:embed="rId17" cstate="email">
                  <a:extLst>
                    <a:ext uri="{28A0092B-C50C-407E-A947-70E740481C1C}">
                      <a14:useLocalDpi xmlns:a14="http://schemas.microsoft.com/office/drawing/2010/main" val="0"/>
                    </a:ext>
                  </a:extLst>
                </a:blip>
                <a:srcRect/>
                <a:stretch>
                  <a:fillRect/>
                </a:stretch>
              </p:blipFill>
              <p:spPr bwMode="auto">
                <a:xfrm>
                  <a:off x="5555374" y="4187564"/>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89" name="Picture 6" descr="https://spiceportal.schneider-electric.com/image/user_male_portrait?img_id=18065812&amp;img_id_token=L1TzhRImyqZnN%2FedVb0OuWzIiCI%3D&amp;t=1527602063597">
                  <a:extLst>
                    <a:ext uri="{FF2B5EF4-FFF2-40B4-BE49-F238E27FC236}">
                      <a16:creationId xmlns:a16="http://schemas.microsoft.com/office/drawing/2014/main" id="{FAAF4BA1-93C7-454C-8834-6C39486995CF}"/>
                    </a:ext>
                  </a:extLst>
                </p:cNvPr>
                <p:cNvPicPr preferRelativeResize="0">
                  <a:picLocks noChangeArrowheads="1"/>
                </p:cNvPicPr>
                <p:nvPr/>
              </p:nvPicPr>
              <p:blipFill>
                <a:blip r:embed="rId18" cstate="email">
                  <a:extLst>
                    <a:ext uri="{28A0092B-C50C-407E-A947-70E740481C1C}">
                      <a14:useLocalDpi xmlns:a14="http://schemas.microsoft.com/office/drawing/2010/main" val="0"/>
                    </a:ext>
                  </a:extLst>
                </a:blip>
                <a:srcRect/>
                <a:stretch>
                  <a:fillRect/>
                </a:stretch>
              </p:blipFill>
              <p:spPr bwMode="auto">
                <a:xfrm>
                  <a:off x="8669565" y="3943389"/>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0" name="Picture 8" descr="https://spiceportal.schneider-electric.com/image/user_male_portrait?img_id=25234757&amp;img_id_token=h5kc9qK36zz0FFJFkQUqPUOAkwE%3D&amp;t=1527603174645">
                  <a:extLst>
                    <a:ext uri="{FF2B5EF4-FFF2-40B4-BE49-F238E27FC236}">
                      <a16:creationId xmlns:a16="http://schemas.microsoft.com/office/drawing/2014/main" id="{5EF9284E-321C-4D2A-8C2A-B81964D0CFE7}"/>
                    </a:ext>
                  </a:extLst>
                </p:cNvPr>
                <p:cNvPicPr preferRelativeResize="0">
                  <a:picLocks noChangeArrowheads="1"/>
                </p:cNvPicPr>
                <p:nvPr/>
              </p:nvPicPr>
              <p:blipFill>
                <a:blip r:embed="rId19" cstate="email">
                  <a:extLst>
                    <a:ext uri="{28A0092B-C50C-407E-A947-70E740481C1C}">
                      <a14:useLocalDpi xmlns:a14="http://schemas.microsoft.com/office/drawing/2010/main" val="0"/>
                    </a:ext>
                  </a:extLst>
                </a:blip>
                <a:srcRect/>
                <a:stretch>
                  <a:fillRect/>
                </a:stretch>
              </p:blipFill>
              <p:spPr bwMode="auto">
                <a:xfrm>
                  <a:off x="8655979" y="4740350"/>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1" name="Picture 10" descr="https://spiceportal.schneider-electric.com/image/user_male_portrait?img_id=45644760&amp;img_id_token=OZbPTzDndL%2F0AhII%2B89uN1dBAWs%3D&amp;t=1527603588272">
                  <a:extLst>
                    <a:ext uri="{FF2B5EF4-FFF2-40B4-BE49-F238E27FC236}">
                      <a16:creationId xmlns:a16="http://schemas.microsoft.com/office/drawing/2014/main" id="{6FC1832A-048C-4521-A55D-A1474971DEB0}"/>
                    </a:ext>
                  </a:extLst>
                </p:cNvPr>
                <p:cNvPicPr preferRelativeResize="0">
                  <a:picLocks noChangeArrowheads="1"/>
                </p:cNvPicPr>
                <p:nvPr/>
              </p:nvPicPr>
              <p:blipFill>
                <a:blip r:embed="rId20" cstate="email">
                  <a:extLst>
                    <a:ext uri="{28A0092B-C50C-407E-A947-70E740481C1C}">
                      <a14:useLocalDpi xmlns:a14="http://schemas.microsoft.com/office/drawing/2010/main" val="0"/>
                    </a:ext>
                  </a:extLst>
                </a:blip>
                <a:srcRect/>
                <a:stretch>
                  <a:fillRect/>
                </a:stretch>
              </p:blipFill>
              <p:spPr bwMode="auto">
                <a:xfrm>
                  <a:off x="5563368" y="5864115"/>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2" name="Picture 12" descr="https://spiceportal.schneider-electric.com/image/user_male_portrait?img_id=36601047&amp;img_id_token=7eMqKTKJ5uKALZ%2BIH2ekOXpbcJ8%3D&amp;t=1527603694114">
                  <a:extLst>
                    <a:ext uri="{FF2B5EF4-FFF2-40B4-BE49-F238E27FC236}">
                      <a16:creationId xmlns:a16="http://schemas.microsoft.com/office/drawing/2014/main" id="{BAD78FCE-EB20-423B-B85F-4AAA93AA2233}"/>
                    </a:ext>
                  </a:extLst>
                </p:cNvPr>
                <p:cNvPicPr preferRelativeResize="0">
                  <a:picLocks noChangeArrowheads="1"/>
                </p:cNvPicPr>
                <p:nvPr/>
              </p:nvPicPr>
              <p:blipFill>
                <a:blip r:embed="rId21" cstate="email">
                  <a:extLst>
                    <a:ext uri="{28A0092B-C50C-407E-A947-70E740481C1C}">
                      <a14:useLocalDpi xmlns:a14="http://schemas.microsoft.com/office/drawing/2010/main" val="0"/>
                    </a:ext>
                  </a:extLst>
                </a:blip>
                <a:srcRect/>
                <a:stretch>
                  <a:fillRect/>
                </a:stretch>
              </p:blipFill>
              <p:spPr bwMode="auto">
                <a:xfrm>
                  <a:off x="8654642" y="5552758"/>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337" name="TextBox 336">
                  <a:extLst>
                    <a:ext uri="{FF2B5EF4-FFF2-40B4-BE49-F238E27FC236}">
                      <a16:creationId xmlns:a16="http://schemas.microsoft.com/office/drawing/2014/main" id="{7309098F-BBD2-430E-A4D0-1B577126331D}"/>
                    </a:ext>
                  </a:extLst>
                </p:cNvPr>
                <p:cNvSpPr txBox="1"/>
                <p:nvPr/>
              </p:nvSpPr>
              <p:spPr>
                <a:xfrm>
                  <a:off x="5838250" y="5102418"/>
                  <a:ext cx="2269658" cy="61593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Valdemar Berlanga</a:t>
                  </a:r>
                </a:p>
                <a:p>
                  <a:r>
                    <a:rPr lang="en-US" sz="1001" b="1" dirty="0">
                      <a:solidFill>
                        <a:schemeClr val="bg1"/>
                      </a:solidFill>
                    </a:rPr>
                    <a:t>              Prj Manager,  MTY MEX</a:t>
                  </a:r>
                </a:p>
                <a:p>
                  <a:r>
                    <a:rPr lang="en-US" sz="1001" dirty="0">
                      <a:solidFill>
                        <a:schemeClr val="bg1"/>
                      </a:solidFill>
                    </a:rPr>
                    <a:t>              QVE, CoS, SBO K2</a:t>
                  </a:r>
                </a:p>
              </p:txBody>
            </p:sp>
            <p:pic>
              <p:nvPicPr>
                <p:cNvPr id="375" name="Picture 374">
                  <a:extLst>
                    <a:ext uri="{FF2B5EF4-FFF2-40B4-BE49-F238E27FC236}">
                      <a16:creationId xmlns:a16="http://schemas.microsoft.com/office/drawing/2014/main" id="{EC8DFA07-E842-4615-86AD-694B2A92B210}"/>
                    </a:ext>
                  </a:extLst>
                </p:cNvPr>
                <p:cNvPicPr preferRelativeResize="0">
                  <a:picLocks/>
                </p:cNvPicPr>
                <p:nvPr/>
              </p:nvPicPr>
              <p:blipFill>
                <a:blip r:embed="rId22" cstate="email">
                  <a:extLst>
                    <a:ext uri="{28A0092B-C50C-407E-A947-70E740481C1C}">
                      <a14:useLocalDpi xmlns:a14="http://schemas.microsoft.com/office/drawing/2010/main" val="0"/>
                    </a:ext>
                  </a:extLst>
                </a:blip>
                <a:stretch>
                  <a:fillRect/>
                </a:stretch>
              </p:blipFill>
              <p:spPr>
                <a:xfrm>
                  <a:off x="5561260" y="5034105"/>
                  <a:ext cx="639710" cy="758760"/>
                </a:xfrm>
                <a:prstGeom prst="ellipse">
                  <a:avLst/>
                </a:prstGeom>
                <a:ln w="12700" cap="rnd">
                  <a:solidFill>
                    <a:schemeClr val="bg1"/>
                  </a:solidFill>
                  <a:prstDash val="solid"/>
                </a:ln>
                <a:effectLst/>
              </p:spPr>
            </p:pic>
          </p:grpSp>
          <p:cxnSp>
            <p:nvCxnSpPr>
              <p:cNvPr id="239" name="Straight Connector 238">
                <a:extLst>
                  <a:ext uri="{FF2B5EF4-FFF2-40B4-BE49-F238E27FC236}">
                    <a16:creationId xmlns:a16="http://schemas.microsoft.com/office/drawing/2014/main" id="{8408CC31-5442-456E-B4B9-49C6DEF27F76}"/>
                  </a:ext>
                </a:extLst>
              </p:cNvPr>
              <p:cNvCxnSpPr>
                <a:cxnSpLocks/>
              </p:cNvCxnSpPr>
              <p:nvPr/>
            </p:nvCxnSpPr>
            <p:spPr>
              <a:xfrm>
                <a:off x="5481207" y="4509109"/>
                <a:ext cx="0" cy="298578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51" name="Straight Arrow Connector 250">
                <a:extLst>
                  <a:ext uri="{FF2B5EF4-FFF2-40B4-BE49-F238E27FC236}">
                    <a16:creationId xmlns:a16="http://schemas.microsoft.com/office/drawing/2014/main" id="{A2683835-87FD-444B-9645-5CBEBE94DBF6}"/>
                  </a:ext>
                </a:extLst>
              </p:cNvPr>
              <p:cNvCxnSpPr>
                <a:cxnSpLocks/>
              </p:cNvCxnSpPr>
              <p:nvPr/>
            </p:nvCxnSpPr>
            <p:spPr>
              <a:xfrm>
                <a:off x="5486869" y="6677439"/>
                <a:ext cx="17928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3" name="Straight Arrow Connector 252">
                <a:extLst>
                  <a:ext uri="{FF2B5EF4-FFF2-40B4-BE49-F238E27FC236}">
                    <a16:creationId xmlns:a16="http://schemas.microsoft.com/office/drawing/2014/main" id="{A1E9143B-05B2-4BB5-A3F0-9541F6C52235}"/>
                  </a:ext>
                </a:extLst>
              </p:cNvPr>
              <p:cNvCxnSpPr>
                <a:cxnSpLocks/>
              </p:cNvCxnSpPr>
              <p:nvPr/>
            </p:nvCxnSpPr>
            <p:spPr>
              <a:xfrm>
                <a:off x="5493861" y="5776711"/>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6" name="Straight Arrow Connector 255">
                <a:extLst>
                  <a:ext uri="{FF2B5EF4-FFF2-40B4-BE49-F238E27FC236}">
                    <a16:creationId xmlns:a16="http://schemas.microsoft.com/office/drawing/2014/main" id="{C87FD225-74BB-4C80-948C-15A2C56F6C0E}"/>
                  </a:ext>
                </a:extLst>
              </p:cNvPr>
              <p:cNvCxnSpPr>
                <a:cxnSpLocks/>
              </p:cNvCxnSpPr>
              <p:nvPr/>
            </p:nvCxnSpPr>
            <p:spPr>
              <a:xfrm>
                <a:off x="5498493" y="4906836"/>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7" name="Straight Arrow Connector 256">
                <a:extLst>
                  <a:ext uri="{FF2B5EF4-FFF2-40B4-BE49-F238E27FC236}">
                    <a16:creationId xmlns:a16="http://schemas.microsoft.com/office/drawing/2014/main" id="{C7FF3C70-8367-4239-AEBD-91C87A3F676D}"/>
                  </a:ext>
                </a:extLst>
              </p:cNvPr>
              <p:cNvCxnSpPr>
                <a:cxnSpLocks/>
              </p:cNvCxnSpPr>
              <p:nvPr/>
            </p:nvCxnSpPr>
            <p:spPr>
              <a:xfrm>
                <a:off x="5481207" y="7492669"/>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8" name="Straight Arrow Connector 257">
                <a:extLst>
                  <a:ext uri="{FF2B5EF4-FFF2-40B4-BE49-F238E27FC236}">
                    <a16:creationId xmlns:a16="http://schemas.microsoft.com/office/drawing/2014/main" id="{61D791A4-A317-4A2F-955D-E4866F4D69DD}"/>
                  </a:ext>
                </a:extLst>
              </p:cNvPr>
              <p:cNvCxnSpPr>
                <a:cxnSpLocks/>
                <a:endCxn id="390" idx="2"/>
              </p:cNvCxnSpPr>
              <p:nvPr/>
            </p:nvCxnSpPr>
            <p:spPr>
              <a:xfrm>
                <a:off x="8655648" y="5519778"/>
                <a:ext cx="31755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0" name="Straight Arrow Connector 259">
                <a:extLst>
                  <a:ext uri="{FF2B5EF4-FFF2-40B4-BE49-F238E27FC236}">
                    <a16:creationId xmlns:a16="http://schemas.microsoft.com/office/drawing/2014/main" id="{57088DF8-72EA-4116-81F8-3BED6B9092BF}"/>
                  </a:ext>
                </a:extLst>
              </p:cNvPr>
              <p:cNvCxnSpPr>
                <a:cxnSpLocks/>
                <a:endCxn id="389" idx="2"/>
              </p:cNvCxnSpPr>
              <p:nvPr/>
            </p:nvCxnSpPr>
            <p:spPr>
              <a:xfrm>
                <a:off x="8615613" y="4690811"/>
                <a:ext cx="371769" cy="299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2" name="Straight Arrow Connector 261">
                <a:extLst>
                  <a:ext uri="{FF2B5EF4-FFF2-40B4-BE49-F238E27FC236}">
                    <a16:creationId xmlns:a16="http://schemas.microsoft.com/office/drawing/2014/main" id="{646FAAFC-5122-4A8C-B086-7DD6363E6CBC}"/>
                  </a:ext>
                </a:extLst>
              </p:cNvPr>
              <p:cNvCxnSpPr>
                <a:cxnSpLocks/>
                <a:endCxn id="392" idx="2"/>
              </p:cNvCxnSpPr>
              <p:nvPr/>
            </p:nvCxnSpPr>
            <p:spPr>
              <a:xfrm>
                <a:off x="8639955" y="6361762"/>
                <a:ext cx="331855"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a:extLst>
                  <a:ext uri="{FF2B5EF4-FFF2-40B4-BE49-F238E27FC236}">
                    <a16:creationId xmlns:a16="http://schemas.microsoft.com/office/drawing/2014/main" id="{BAD67B75-E623-4538-A56B-50F6548759D0}"/>
                  </a:ext>
                </a:extLst>
              </p:cNvPr>
              <p:cNvCxnSpPr>
                <a:cxnSpLocks/>
              </p:cNvCxnSpPr>
              <p:nvPr/>
            </p:nvCxnSpPr>
            <p:spPr>
              <a:xfrm flipV="1">
                <a:off x="5493907" y="4457423"/>
                <a:ext cx="3106905" cy="3442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a:extLst>
                  <a:ext uri="{FF2B5EF4-FFF2-40B4-BE49-F238E27FC236}">
                    <a16:creationId xmlns:a16="http://schemas.microsoft.com/office/drawing/2014/main" id="{56D1CFCC-9CF7-47DE-A3D5-1B8C97070084}"/>
                  </a:ext>
                </a:extLst>
              </p:cNvPr>
              <p:cNvCxnSpPr>
                <a:cxnSpLocks/>
              </p:cNvCxnSpPr>
              <p:nvPr/>
            </p:nvCxnSpPr>
            <p:spPr>
              <a:xfrm>
                <a:off x="8625521" y="4149792"/>
                <a:ext cx="17994" cy="385187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a:extLst>
                  <a:ext uri="{FF2B5EF4-FFF2-40B4-BE49-F238E27FC236}">
                    <a16:creationId xmlns:a16="http://schemas.microsoft.com/office/drawing/2014/main" id="{DBB1A09C-777E-4BC8-AEF1-321DFC08F8A1}"/>
                  </a:ext>
                </a:extLst>
              </p:cNvPr>
              <p:cNvCxnSpPr>
                <a:cxnSpLocks/>
              </p:cNvCxnSpPr>
              <p:nvPr/>
            </p:nvCxnSpPr>
            <p:spPr>
              <a:xfrm flipH="1">
                <a:off x="8694611" y="3159838"/>
                <a:ext cx="1" cy="29938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00" name="Group 199">
              <a:extLst>
                <a:ext uri="{FF2B5EF4-FFF2-40B4-BE49-F238E27FC236}">
                  <a16:creationId xmlns:a16="http://schemas.microsoft.com/office/drawing/2014/main" id="{6CFB4E9A-2E10-49BE-B26E-0BE8B33D96B0}"/>
                </a:ext>
              </a:extLst>
            </p:cNvPr>
            <p:cNvGrpSpPr/>
            <p:nvPr/>
          </p:nvGrpSpPr>
          <p:grpSpPr>
            <a:xfrm>
              <a:off x="14562088" y="6835621"/>
              <a:ext cx="2912458" cy="1436476"/>
              <a:chOff x="6875109" y="6834867"/>
              <a:chExt cx="2912458" cy="1436476"/>
            </a:xfrm>
          </p:grpSpPr>
          <p:sp>
            <p:nvSpPr>
              <p:cNvPr id="383" name="TextBox 382">
                <a:extLst>
                  <a:ext uri="{FF2B5EF4-FFF2-40B4-BE49-F238E27FC236}">
                    <a16:creationId xmlns:a16="http://schemas.microsoft.com/office/drawing/2014/main" id="{9FDE850D-4AA9-4A40-A5C8-124E07691B97}"/>
                  </a:ext>
                </a:extLst>
              </p:cNvPr>
              <p:cNvSpPr txBox="1"/>
              <p:nvPr/>
            </p:nvSpPr>
            <p:spPr>
              <a:xfrm>
                <a:off x="7417890" y="6834867"/>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1" b="1" dirty="0">
                    <a:solidFill>
                      <a:schemeClr val="bg1"/>
                    </a:solidFill>
                  </a:rPr>
                  <a:t>      </a:t>
                </a:r>
                <a:r>
                  <a:rPr lang="en-US" sz="1200" b="1" dirty="0">
                    <a:solidFill>
                      <a:schemeClr val="bg1"/>
                    </a:solidFill>
                  </a:rPr>
                  <a:t>Diego Lozano Salas </a:t>
                </a:r>
              </a:p>
              <a:p>
                <a:pPr algn="ctr"/>
                <a:r>
                  <a:rPr lang="en-US" sz="1001" b="1" dirty="0">
                    <a:solidFill>
                      <a:schemeClr val="bg1"/>
                    </a:solidFill>
                  </a:rPr>
                  <a:t>             Purchasing Projects-Intern  </a:t>
                </a:r>
                <a:endParaRPr lang="en-US" sz="1200" dirty="0">
                  <a:solidFill>
                    <a:schemeClr val="bg1"/>
                  </a:solidFill>
                </a:endParaRPr>
              </a:p>
            </p:txBody>
          </p:sp>
          <p:sp>
            <p:nvSpPr>
              <p:cNvPr id="415" name="TextBox 414">
                <a:extLst>
                  <a:ext uri="{FF2B5EF4-FFF2-40B4-BE49-F238E27FC236}">
                    <a16:creationId xmlns:a16="http://schemas.microsoft.com/office/drawing/2014/main" id="{2ABF1CC4-7500-46BD-BE4C-D683989E81CA}"/>
                  </a:ext>
                </a:extLst>
              </p:cNvPr>
              <p:cNvSpPr txBox="1"/>
              <p:nvPr/>
            </p:nvSpPr>
            <p:spPr>
              <a:xfrm>
                <a:off x="7419271" y="763126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001" b="1" dirty="0">
                    <a:solidFill>
                      <a:schemeClr val="bg1"/>
                    </a:solidFill>
                  </a:rPr>
                  <a:t>     </a:t>
                </a:r>
                <a:r>
                  <a:rPr lang="en-US" sz="1200" b="1" dirty="0">
                    <a:solidFill>
                      <a:schemeClr val="bg1"/>
                    </a:solidFill>
                  </a:rPr>
                  <a:t>Jose Hernández</a:t>
                </a:r>
                <a:endParaRPr lang="es-MX" sz="1200" b="1" dirty="0">
                  <a:solidFill>
                    <a:schemeClr val="bg1"/>
                  </a:solidFill>
                </a:endParaRPr>
              </a:p>
              <a:p>
                <a:pPr algn="ctr"/>
                <a:r>
                  <a:rPr lang="en-US" sz="1050" b="1" dirty="0">
                    <a:solidFill>
                      <a:schemeClr val="bg1"/>
                    </a:solidFill>
                  </a:rPr>
                  <a:t>     </a:t>
                </a:r>
                <a:r>
                  <a:rPr lang="en-US" sz="1000" b="1" dirty="0">
                    <a:solidFill>
                      <a:schemeClr val="bg1"/>
                    </a:solidFill>
                  </a:rPr>
                  <a:t>Purchasing Prj - Intern </a:t>
                </a:r>
                <a:endParaRPr lang="en-US" sz="1000" dirty="0">
                  <a:solidFill>
                    <a:schemeClr val="bg1"/>
                  </a:solidFill>
                </a:endParaRPr>
              </a:p>
            </p:txBody>
          </p:sp>
          <p:cxnSp>
            <p:nvCxnSpPr>
              <p:cNvPr id="405" name="Straight Arrow Connector 404">
                <a:extLst>
                  <a:ext uri="{FF2B5EF4-FFF2-40B4-BE49-F238E27FC236}">
                    <a16:creationId xmlns:a16="http://schemas.microsoft.com/office/drawing/2014/main" id="{8473CDA0-A9EF-49CC-B7B1-F486933DBF3B}"/>
                  </a:ext>
                </a:extLst>
              </p:cNvPr>
              <p:cNvCxnSpPr>
                <a:cxnSpLocks/>
              </p:cNvCxnSpPr>
              <p:nvPr/>
            </p:nvCxnSpPr>
            <p:spPr>
              <a:xfrm>
                <a:off x="6875109" y="7148805"/>
                <a:ext cx="33905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cxnSp>
        <p:nvCxnSpPr>
          <p:cNvPr id="480" name="Straight Arrow Connector 479">
            <a:extLst>
              <a:ext uri="{FF2B5EF4-FFF2-40B4-BE49-F238E27FC236}">
                <a16:creationId xmlns:a16="http://schemas.microsoft.com/office/drawing/2014/main" id="{152FF842-AEE1-4A5B-8071-784F8BA7A7A7}"/>
              </a:ext>
            </a:extLst>
          </p:cNvPr>
          <p:cNvCxnSpPr>
            <a:cxnSpLocks/>
            <a:stCxn id="228" idx="2"/>
          </p:cNvCxnSpPr>
          <p:nvPr/>
        </p:nvCxnSpPr>
        <p:spPr>
          <a:xfrm>
            <a:off x="7051462" y="3127664"/>
            <a:ext cx="7163" cy="21814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DF687479-788F-417E-B91A-B8136677E6B1}"/>
              </a:ext>
            </a:extLst>
          </p:cNvPr>
          <p:cNvCxnSpPr>
            <a:cxnSpLocks/>
          </p:cNvCxnSpPr>
          <p:nvPr/>
        </p:nvCxnSpPr>
        <p:spPr>
          <a:xfrm>
            <a:off x="24201325" y="9266258"/>
            <a:ext cx="0" cy="18457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8" name="Straight Arrow Connector 487">
            <a:extLst>
              <a:ext uri="{FF2B5EF4-FFF2-40B4-BE49-F238E27FC236}">
                <a16:creationId xmlns:a16="http://schemas.microsoft.com/office/drawing/2014/main" id="{01732A31-A3F7-4841-BDFF-AF3BD84794C0}"/>
              </a:ext>
            </a:extLst>
          </p:cNvPr>
          <p:cNvCxnSpPr>
            <a:cxnSpLocks/>
            <a:endCxn id="305" idx="0"/>
          </p:cNvCxnSpPr>
          <p:nvPr/>
        </p:nvCxnSpPr>
        <p:spPr>
          <a:xfrm>
            <a:off x="24537700" y="3714350"/>
            <a:ext cx="0" cy="47900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1" name="Straight Arrow Connector 520">
            <a:extLst>
              <a:ext uri="{FF2B5EF4-FFF2-40B4-BE49-F238E27FC236}">
                <a16:creationId xmlns:a16="http://schemas.microsoft.com/office/drawing/2014/main" id="{49322FF5-B0A4-4ED7-9635-B21DCEFA4176}"/>
              </a:ext>
            </a:extLst>
          </p:cNvPr>
          <p:cNvCxnSpPr>
            <a:cxnSpLocks/>
          </p:cNvCxnSpPr>
          <p:nvPr/>
        </p:nvCxnSpPr>
        <p:spPr>
          <a:xfrm>
            <a:off x="13628453" y="7952286"/>
            <a:ext cx="355248"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285E7F7C-DF5F-4B7F-AFE4-B04768548793}"/>
              </a:ext>
            </a:extLst>
          </p:cNvPr>
          <p:cNvPicPr preferRelativeResize="0">
            <a:picLocks/>
          </p:cNvPicPr>
          <p:nvPr/>
        </p:nvPicPr>
        <p:blipFill rotWithShape="1">
          <a:blip r:embed="rId23" cstate="email">
            <a:extLst>
              <a:ext uri="{28A0092B-C50C-407E-A947-70E740481C1C}">
                <a14:useLocalDpi xmlns:a14="http://schemas.microsoft.com/office/drawing/2010/main" val="0"/>
              </a:ext>
            </a:extLst>
          </a:blip>
          <a:srcRect l="23263" t="-637" r="-757" b="39626"/>
          <a:stretch/>
        </p:blipFill>
        <p:spPr>
          <a:xfrm>
            <a:off x="13983701" y="7518466"/>
            <a:ext cx="667512" cy="786384"/>
          </a:xfrm>
          <a:prstGeom prst="ellipse">
            <a:avLst/>
          </a:prstGeom>
        </p:spPr>
      </p:pic>
      <p:pic>
        <p:nvPicPr>
          <p:cNvPr id="20" name="Picture 19">
            <a:extLst>
              <a:ext uri="{FF2B5EF4-FFF2-40B4-BE49-F238E27FC236}">
                <a16:creationId xmlns:a16="http://schemas.microsoft.com/office/drawing/2014/main" id="{A272F194-49B4-4AB4-9F4B-57C55631DD12}"/>
              </a:ext>
            </a:extLst>
          </p:cNvPr>
          <p:cNvPicPr preferRelativeResize="0">
            <a:picLocks/>
          </p:cNvPicPr>
          <p:nvPr/>
        </p:nvPicPr>
        <p:blipFill rotWithShape="1">
          <a:blip r:embed="rId24" cstate="email">
            <a:extLst>
              <a:ext uri="{28A0092B-C50C-407E-A947-70E740481C1C}">
                <a14:useLocalDpi xmlns:a14="http://schemas.microsoft.com/office/drawing/2010/main" val="0"/>
              </a:ext>
            </a:extLst>
          </a:blip>
          <a:srcRect l="6123" t="10505" r="10034" b="10153"/>
          <a:stretch/>
        </p:blipFill>
        <p:spPr>
          <a:xfrm>
            <a:off x="13964816" y="6729665"/>
            <a:ext cx="667512" cy="786384"/>
          </a:xfrm>
          <a:prstGeom prst="ellipse">
            <a:avLst/>
          </a:prstGeom>
        </p:spPr>
      </p:pic>
      <p:cxnSp>
        <p:nvCxnSpPr>
          <p:cNvPr id="431" name="Straight Arrow Connector 430">
            <a:extLst>
              <a:ext uri="{FF2B5EF4-FFF2-40B4-BE49-F238E27FC236}">
                <a16:creationId xmlns:a16="http://schemas.microsoft.com/office/drawing/2014/main" id="{8B1A0F3C-7D56-4C60-A635-E94491EBAA3C}"/>
              </a:ext>
            </a:extLst>
          </p:cNvPr>
          <p:cNvCxnSpPr>
            <a:cxnSpLocks/>
          </p:cNvCxnSpPr>
          <p:nvPr/>
        </p:nvCxnSpPr>
        <p:spPr>
          <a:xfrm>
            <a:off x="29227283" y="5978556"/>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9" name="Straight Arrow Connector 558">
            <a:extLst>
              <a:ext uri="{FF2B5EF4-FFF2-40B4-BE49-F238E27FC236}">
                <a16:creationId xmlns:a16="http://schemas.microsoft.com/office/drawing/2014/main" id="{44B1D2FE-BFF4-48E8-B87E-259E2F148D04}"/>
              </a:ext>
            </a:extLst>
          </p:cNvPr>
          <p:cNvCxnSpPr>
            <a:cxnSpLocks/>
          </p:cNvCxnSpPr>
          <p:nvPr/>
        </p:nvCxnSpPr>
        <p:spPr>
          <a:xfrm>
            <a:off x="29245318" y="6824309"/>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0" name="Straight Arrow Connector 559">
            <a:extLst>
              <a:ext uri="{FF2B5EF4-FFF2-40B4-BE49-F238E27FC236}">
                <a16:creationId xmlns:a16="http://schemas.microsoft.com/office/drawing/2014/main" id="{75CBC1DA-879D-4DE5-A8CC-6D1E593A0283}"/>
              </a:ext>
            </a:extLst>
          </p:cNvPr>
          <p:cNvCxnSpPr>
            <a:cxnSpLocks/>
          </p:cNvCxnSpPr>
          <p:nvPr/>
        </p:nvCxnSpPr>
        <p:spPr>
          <a:xfrm>
            <a:off x="29255427" y="7687683"/>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07" name="Group 206">
            <a:extLst>
              <a:ext uri="{FF2B5EF4-FFF2-40B4-BE49-F238E27FC236}">
                <a16:creationId xmlns:a16="http://schemas.microsoft.com/office/drawing/2014/main" id="{F006E30B-AE97-4599-BF81-2D3C5B079142}"/>
              </a:ext>
            </a:extLst>
          </p:cNvPr>
          <p:cNvGrpSpPr/>
          <p:nvPr/>
        </p:nvGrpSpPr>
        <p:grpSpPr>
          <a:xfrm>
            <a:off x="17520259" y="2442066"/>
            <a:ext cx="14008672" cy="5633287"/>
            <a:chOff x="17931739" y="2411586"/>
            <a:chExt cx="14008672" cy="5633287"/>
          </a:xfrm>
        </p:grpSpPr>
        <p:cxnSp>
          <p:nvCxnSpPr>
            <p:cNvPr id="489" name="Straight Arrow Connector 488">
              <a:extLst>
                <a:ext uri="{FF2B5EF4-FFF2-40B4-BE49-F238E27FC236}">
                  <a16:creationId xmlns:a16="http://schemas.microsoft.com/office/drawing/2014/main" id="{2A2232A4-5A7E-4D6F-9593-655A98DAC5D4}"/>
                </a:ext>
              </a:extLst>
            </p:cNvPr>
            <p:cNvCxnSpPr>
              <a:cxnSpLocks/>
            </p:cNvCxnSpPr>
            <p:nvPr/>
          </p:nvCxnSpPr>
          <p:spPr>
            <a:xfrm>
              <a:off x="25248531" y="2411586"/>
              <a:ext cx="0" cy="2927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1" name="Group 190">
              <a:extLst>
                <a:ext uri="{FF2B5EF4-FFF2-40B4-BE49-F238E27FC236}">
                  <a16:creationId xmlns:a16="http://schemas.microsoft.com/office/drawing/2014/main" id="{441D9D2A-6036-4FA0-B421-80D844408FE2}"/>
                </a:ext>
              </a:extLst>
            </p:cNvPr>
            <p:cNvGrpSpPr/>
            <p:nvPr/>
          </p:nvGrpSpPr>
          <p:grpSpPr>
            <a:xfrm>
              <a:off x="17931739" y="2616058"/>
              <a:ext cx="14008672" cy="5428815"/>
              <a:chOff x="17931739" y="2616058"/>
              <a:chExt cx="14008672" cy="5428815"/>
            </a:xfrm>
          </p:grpSpPr>
          <p:grpSp>
            <p:nvGrpSpPr>
              <p:cNvPr id="102" name="Group 101">
                <a:extLst>
                  <a:ext uri="{FF2B5EF4-FFF2-40B4-BE49-F238E27FC236}">
                    <a16:creationId xmlns:a16="http://schemas.microsoft.com/office/drawing/2014/main" id="{7E3F22DE-C697-4298-89FF-0B0ED48A39B1}"/>
                  </a:ext>
                </a:extLst>
              </p:cNvPr>
              <p:cNvGrpSpPr/>
              <p:nvPr/>
            </p:nvGrpSpPr>
            <p:grpSpPr>
              <a:xfrm>
                <a:off x="23837267" y="2616058"/>
                <a:ext cx="2562547" cy="786384"/>
                <a:chOff x="25411355" y="2752987"/>
                <a:chExt cx="2562547" cy="786384"/>
              </a:xfrm>
            </p:grpSpPr>
            <p:sp>
              <p:nvSpPr>
                <p:cNvPr id="727" name="TextBox 726">
                  <a:extLst>
                    <a:ext uri="{FF2B5EF4-FFF2-40B4-BE49-F238E27FC236}">
                      <a16:creationId xmlns:a16="http://schemas.microsoft.com/office/drawing/2014/main" id="{6D600A44-2CD8-4F44-AFFB-B8779E35C470}"/>
                    </a:ext>
                  </a:extLst>
                </p:cNvPr>
                <p:cNvSpPr txBox="1"/>
                <p:nvPr/>
              </p:nvSpPr>
              <p:spPr>
                <a:xfrm>
                  <a:off x="25605606" y="283242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Juan Martin Rosas</a:t>
                  </a:r>
                </a:p>
                <a:p>
                  <a:r>
                    <a:rPr lang="en-US" sz="1200" b="1" dirty="0">
                      <a:solidFill>
                        <a:schemeClr val="bg1"/>
                      </a:solidFill>
                    </a:rPr>
                    <a:t>           </a:t>
                  </a:r>
                  <a:r>
                    <a:rPr lang="en-US" sz="1001" b="1" dirty="0">
                      <a:solidFill>
                        <a:schemeClr val="bg1"/>
                      </a:solidFill>
                    </a:rPr>
                    <a:t>Sr. Prj Mgr, MTY, MEX</a:t>
                  </a:r>
                </a:p>
                <a:p>
                  <a:r>
                    <a:rPr lang="en-US" sz="1200" dirty="0">
                      <a:solidFill>
                        <a:schemeClr val="bg1"/>
                      </a:solidFill>
                    </a:rPr>
                    <a:t>	</a:t>
                  </a:r>
                  <a:endParaRPr lang="en-US" sz="1000" dirty="0">
                    <a:solidFill>
                      <a:schemeClr val="bg1"/>
                    </a:solidFill>
                  </a:endParaRPr>
                </a:p>
              </p:txBody>
            </p:sp>
            <p:pic>
              <p:nvPicPr>
                <p:cNvPr id="743" name="Picture 2" descr="https://spiceportal.schneider-electric.com/image/user_male_portrait?img_id=24393766&amp;img_id_token=1VsbJWafhvPtuB%2FCxGrIO%2FDF3DU%3D&amp;t=1528907875410">
                  <a:extLst>
                    <a:ext uri="{FF2B5EF4-FFF2-40B4-BE49-F238E27FC236}">
                      <a16:creationId xmlns:a16="http://schemas.microsoft.com/office/drawing/2014/main" id="{3D6B3743-8997-49A4-98C8-CA49390BEB59}"/>
                    </a:ext>
                  </a:extLst>
                </p:cNvPr>
                <p:cNvPicPr preferRelativeResize="0">
                  <a:picLocks noChangeArrowheads="1"/>
                </p:cNvPicPr>
                <p:nvPr/>
              </p:nvPicPr>
              <p:blipFill>
                <a:blip r:embed="rId25" cstate="email">
                  <a:extLst>
                    <a:ext uri="{28A0092B-C50C-407E-A947-70E740481C1C}">
                      <a14:useLocalDpi xmlns:a14="http://schemas.microsoft.com/office/drawing/2010/main" val="0"/>
                    </a:ext>
                  </a:extLst>
                </a:blip>
                <a:srcRect/>
                <a:stretch>
                  <a:fillRect/>
                </a:stretch>
              </p:blipFill>
              <p:spPr bwMode="auto">
                <a:xfrm>
                  <a:off x="25411355" y="2752987"/>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nvGrpSpPr>
              <p:cNvPr id="186" name="Group 185">
                <a:extLst>
                  <a:ext uri="{FF2B5EF4-FFF2-40B4-BE49-F238E27FC236}">
                    <a16:creationId xmlns:a16="http://schemas.microsoft.com/office/drawing/2014/main" id="{D36E9638-19C2-4E9F-B26D-74AC8B88714A}"/>
                  </a:ext>
                </a:extLst>
              </p:cNvPr>
              <p:cNvGrpSpPr/>
              <p:nvPr/>
            </p:nvGrpSpPr>
            <p:grpSpPr>
              <a:xfrm>
                <a:off x="17931739" y="3689179"/>
                <a:ext cx="8323013" cy="3935874"/>
                <a:chOff x="17931739" y="3689179"/>
                <a:chExt cx="8323013" cy="3935874"/>
              </a:xfrm>
            </p:grpSpPr>
            <p:sp>
              <p:nvSpPr>
                <p:cNvPr id="536" name="Rectangle 535">
                  <a:extLst>
                    <a:ext uri="{FF2B5EF4-FFF2-40B4-BE49-F238E27FC236}">
                      <a16:creationId xmlns:a16="http://schemas.microsoft.com/office/drawing/2014/main" id="{03B733C5-0208-45A1-A1C4-DFE11B06B559}"/>
                    </a:ext>
                  </a:extLst>
                </p:cNvPr>
                <p:cNvSpPr/>
                <p:nvPr/>
              </p:nvSpPr>
              <p:spPr>
                <a:xfrm>
                  <a:off x="19031964" y="4163209"/>
                  <a:ext cx="3862134"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solidFill>
                      <a:schemeClr val="bg1"/>
                    </a:solidFill>
                  </a:endParaRPr>
                </a:p>
                <a:p>
                  <a:pPr algn="ctr"/>
                  <a:r>
                    <a:rPr lang="es-419" sz="1200" b="1" dirty="0">
                      <a:solidFill>
                        <a:schemeClr val="bg1"/>
                      </a:solidFill>
                    </a:rPr>
                    <a:t>Tools &amp; Processes Mgt. Resources Coordination</a:t>
                  </a:r>
                  <a:endParaRPr lang="en-US" sz="100" b="1" dirty="0">
                    <a:solidFill>
                      <a:schemeClr val="bg1"/>
                    </a:solidFill>
                  </a:endParaRPr>
                </a:p>
              </p:txBody>
            </p:sp>
            <p:cxnSp>
              <p:nvCxnSpPr>
                <p:cNvPr id="386" name="Straight Connector 385">
                  <a:extLst>
                    <a:ext uri="{FF2B5EF4-FFF2-40B4-BE49-F238E27FC236}">
                      <a16:creationId xmlns:a16="http://schemas.microsoft.com/office/drawing/2014/main" id="{CCDA0399-D9F1-46C3-B129-5E9DF65A5BC1}"/>
                    </a:ext>
                  </a:extLst>
                </p:cNvPr>
                <p:cNvCxnSpPr>
                  <a:cxnSpLocks/>
                </p:cNvCxnSpPr>
                <p:nvPr/>
              </p:nvCxnSpPr>
              <p:spPr>
                <a:xfrm>
                  <a:off x="20956301" y="3689179"/>
                  <a:ext cx="5298451"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76" name="Straight Arrow Connector 375">
                  <a:extLst>
                    <a:ext uri="{FF2B5EF4-FFF2-40B4-BE49-F238E27FC236}">
                      <a16:creationId xmlns:a16="http://schemas.microsoft.com/office/drawing/2014/main" id="{B5480272-7464-4039-988B-CAAC31428462}"/>
                    </a:ext>
                  </a:extLst>
                </p:cNvPr>
                <p:cNvCxnSpPr>
                  <a:cxnSpLocks/>
                  <a:endCxn id="536" idx="0"/>
                </p:cNvCxnSpPr>
                <p:nvPr/>
              </p:nvCxnSpPr>
              <p:spPr>
                <a:xfrm>
                  <a:off x="20956301" y="3694193"/>
                  <a:ext cx="6730" cy="46901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30" name="Group 129">
                  <a:extLst>
                    <a:ext uri="{FF2B5EF4-FFF2-40B4-BE49-F238E27FC236}">
                      <a16:creationId xmlns:a16="http://schemas.microsoft.com/office/drawing/2014/main" id="{6261DCFD-4BFF-4F12-8872-E3E858C52603}"/>
                    </a:ext>
                  </a:extLst>
                </p:cNvPr>
                <p:cNvGrpSpPr/>
                <p:nvPr/>
              </p:nvGrpSpPr>
              <p:grpSpPr>
                <a:xfrm>
                  <a:off x="17931739" y="4785306"/>
                  <a:ext cx="5382027" cy="2839747"/>
                  <a:chOff x="17931739" y="4785306"/>
                  <a:chExt cx="5382027" cy="2839747"/>
                </a:xfrm>
              </p:grpSpPr>
              <p:grpSp>
                <p:nvGrpSpPr>
                  <p:cNvPr id="1050" name="Group 1049">
                    <a:extLst>
                      <a:ext uri="{FF2B5EF4-FFF2-40B4-BE49-F238E27FC236}">
                        <a16:creationId xmlns:a16="http://schemas.microsoft.com/office/drawing/2014/main" id="{978C030E-9DEC-43E7-BC3C-52943703042A}"/>
                      </a:ext>
                    </a:extLst>
                  </p:cNvPr>
                  <p:cNvGrpSpPr/>
                  <p:nvPr/>
                </p:nvGrpSpPr>
                <p:grpSpPr>
                  <a:xfrm>
                    <a:off x="18173708" y="4897532"/>
                    <a:ext cx="2418049" cy="786385"/>
                    <a:chOff x="18186786" y="4847609"/>
                    <a:chExt cx="2418049" cy="786385"/>
                  </a:xfrm>
                </p:grpSpPr>
                <p:sp>
                  <p:nvSpPr>
                    <p:cNvPr id="746" name="TextBox 745">
                      <a:extLst>
                        <a:ext uri="{FF2B5EF4-FFF2-40B4-BE49-F238E27FC236}">
                          <a16:creationId xmlns:a16="http://schemas.microsoft.com/office/drawing/2014/main" id="{B9F1B36A-7C9E-4D66-8B69-5E40CC0DA50F}"/>
                        </a:ext>
                      </a:extLst>
                    </p:cNvPr>
                    <p:cNvSpPr txBox="1"/>
                    <p:nvPr/>
                  </p:nvSpPr>
                  <p:spPr>
                    <a:xfrm>
                      <a:off x="18291404" y="4918296"/>
                      <a:ext cx="2313431"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Julio Olivares</a:t>
                      </a:r>
                    </a:p>
                    <a:p>
                      <a:r>
                        <a:rPr lang="en-US" sz="1200" b="1" dirty="0">
                          <a:solidFill>
                            <a:schemeClr val="bg1"/>
                          </a:solidFill>
                        </a:rPr>
                        <a:t>            </a:t>
                      </a:r>
                      <a:r>
                        <a:rPr lang="en-US" sz="1001" b="1" dirty="0">
                          <a:solidFill>
                            <a:schemeClr val="bg1"/>
                          </a:solidFill>
                        </a:rPr>
                        <a:t>IT Analyst, MTY, MEX</a:t>
                      </a:r>
                    </a:p>
                    <a:p>
                      <a:r>
                        <a:rPr lang="en-US" sz="900" b="1" dirty="0">
                          <a:solidFill>
                            <a:schemeClr val="bg1"/>
                          </a:solidFill>
                        </a:rPr>
                        <a:t>                </a:t>
                      </a:r>
                      <a:r>
                        <a:rPr lang="en-US" sz="900" dirty="0">
                          <a:solidFill>
                            <a:schemeClr val="bg1"/>
                          </a:solidFill>
                        </a:rPr>
                        <a:t>IT Coordination / </a:t>
                      </a:r>
                      <a:r>
                        <a:rPr lang="en-US" sz="900" b="1" dirty="0">
                          <a:solidFill>
                            <a:schemeClr val="bg1"/>
                          </a:solidFill>
                        </a:rPr>
                        <a:t>Web</a:t>
                      </a:r>
                      <a:r>
                        <a:rPr lang="en-US" sz="900" dirty="0">
                          <a:solidFill>
                            <a:schemeClr val="bg1"/>
                          </a:solidFill>
                        </a:rPr>
                        <a:t> Apps </a:t>
                      </a:r>
                    </a:p>
                  </p:txBody>
                </p:sp>
                <p:pic>
                  <p:nvPicPr>
                    <p:cNvPr id="737" name="Picture 4" descr="https://spiceportal.schneider-electric.com/image/user_male_portrait?img_id=34880470&amp;img_id_token=h5RyNrPUH4NtSNLtxM%2BO4rEcFjE%3D&amp;t=1528907971628">
                      <a:extLst>
                        <a:ext uri="{FF2B5EF4-FFF2-40B4-BE49-F238E27FC236}">
                          <a16:creationId xmlns:a16="http://schemas.microsoft.com/office/drawing/2014/main" id="{356E1FF6-E72D-4B83-A001-1DB5EEA8004E}"/>
                        </a:ext>
                      </a:extLst>
                    </p:cNvPr>
                    <p:cNvPicPr preferRelativeResize="0">
                      <a:picLocks noChangeArrowheads="1"/>
                    </p:cNvPicPr>
                    <p:nvPr/>
                  </p:nvPicPr>
                  <p:blipFill>
                    <a:blip r:embed="rId26" cstate="email">
                      <a:extLst>
                        <a:ext uri="{28A0092B-C50C-407E-A947-70E740481C1C}">
                          <a14:useLocalDpi xmlns:a14="http://schemas.microsoft.com/office/drawing/2010/main" val="0"/>
                        </a:ext>
                      </a:extLst>
                    </a:blip>
                    <a:srcRect/>
                    <a:stretch>
                      <a:fillRect/>
                    </a:stretch>
                  </p:blipFill>
                  <p:spPr bwMode="auto">
                    <a:xfrm>
                      <a:off x="18186786" y="4847609"/>
                      <a:ext cx="667512" cy="786385"/>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nvGrpSpPr>
                  <p:cNvPr id="1047" name="Group 1046">
                    <a:extLst>
                      <a:ext uri="{FF2B5EF4-FFF2-40B4-BE49-F238E27FC236}">
                        <a16:creationId xmlns:a16="http://schemas.microsoft.com/office/drawing/2014/main" id="{A2DA590E-DB8A-455C-A98D-F84C574A3370}"/>
                      </a:ext>
                    </a:extLst>
                  </p:cNvPr>
                  <p:cNvGrpSpPr/>
                  <p:nvPr/>
                </p:nvGrpSpPr>
                <p:grpSpPr>
                  <a:xfrm>
                    <a:off x="20956301" y="4863269"/>
                    <a:ext cx="2350787" cy="786385"/>
                    <a:chOff x="20856335" y="4800388"/>
                    <a:chExt cx="2350787" cy="786385"/>
                  </a:xfrm>
                </p:grpSpPr>
                <p:sp>
                  <p:nvSpPr>
                    <p:cNvPr id="754" name="TextBox 753">
                      <a:extLst>
                        <a:ext uri="{FF2B5EF4-FFF2-40B4-BE49-F238E27FC236}">
                          <a16:creationId xmlns:a16="http://schemas.microsoft.com/office/drawing/2014/main" id="{04E33C86-4340-466E-B9F3-D0A9F25899E8}"/>
                        </a:ext>
                      </a:extLst>
                    </p:cNvPr>
                    <p:cNvSpPr txBox="1"/>
                    <p:nvPr/>
                  </p:nvSpPr>
                  <p:spPr>
                    <a:xfrm>
                      <a:off x="20921124" y="4873768"/>
                      <a:ext cx="2285998" cy="63093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0" b="1" dirty="0">
                          <a:solidFill>
                            <a:schemeClr val="bg1"/>
                          </a:solidFill>
                        </a:rPr>
                        <a:t>          </a:t>
                      </a:r>
                      <a:r>
                        <a:rPr lang="en-US" sz="1200" b="1" dirty="0">
                          <a:solidFill>
                            <a:schemeClr val="bg1"/>
                          </a:solidFill>
                        </a:rPr>
                        <a:t>  Luis Perez</a:t>
                      </a:r>
                    </a:p>
                    <a:p>
                      <a:r>
                        <a:rPr lang="en-US" sz="1000" b="1" dirty="0">
                          <a:solidFill>
                            <a:schemeClr val="bg1"/>
                          </a:solidFill>
                        </a:rPr>
                        <a:t>                IT Analyst, MTY, MEX </a:t>
                      </a:r>
                    </a:p>
                    <a:p>
                      <a:r>
                        <a:rPr lang="en-US" sz="900" b="1" dirty="0">
                          <a:solidFill>
                            <a:schemeClr val="bg1"/>
                          </a:solidFill>
                        </a:rPr>
                        <a:t>                  </a:t>
                      </a:r>
                      <a:r>
                        <a:rPr lang="en-US" sz="700" b="1" dirty="0">
                          <a:solidFill>
                            <a:schemeClr val="bg1"/>
                          </a:solidFill>
                        </a:rPr>
                        <a:t>Web Apps Development</a:t>
                      </a:r>
                      <a:endParaRPr lang="en-US" sz="1000" b="1" dirty="0">
                        <a:solidFill>
                          <a:schemeClr val="bg1"/>
                        </a:solidFill>
                      </a:endParaRPr>
                    </a:p>
                  </p:txBody>
                </p:sp>
                <p:pic>
                  <p:nvPicPr>
                    <p:cNvPr id="100" name="Picture 99">
                      <a:extLst>
                        <a:ext uri="{FF2B5EF4-FFF2-40B4-BE49-F238E27FC236}">
                          <a16:creationId xmlns:a16="http://schemas.microsoft.com/office/drawing/2014/main" id="{5850696E-4EE5-452C-93B9-1AB6593FBDBD}"/>
                        </a:ext>
                      </a:extLst>
                    </p:cNvPr>
                    <p:cNvPicPr preferRelativeResize="0">
                      <a:picLocks/>
                    </p:cNvPicPr>
                    <p:nvPr/>
                  </p:nvPicPr>
                  <p:blipFill>
                    <a:blip r:embed="rId27" cstate="email">
                      <a:extLst>
                        <a:ext uri="{28A0092B-C50C-407E-A947-70E740481C1C}">
                          <a14:useLocalDpi xmlns:a14="http://schemas.microsoft.com/office/drawing/2010/main" val="0"/>
                        </a:ext>
                      </a:extLst>
                    </a:blip>
                    <a:stretch>
                      <a:fillRect/>
                    </a:stretch>
                  </p:blipFill>
                  <p:spPr>
                    <a:xfrm rot="10800000" flipV="1">
                      <a:off x="20856335" y="4800388"/>
                      <a:ext cx="667512" cy="786385"/>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grpSp>
              <p:grpSp>
                <p:nvGrpSpPr>
                  <p:cNvPr id="1046" name="Group 1045">
                    <a:extLst>
                      <a:ext uri="{FF2B5EF4-FFF2-40B4-BE49-F238E27FC236}">
                        <a16:creationId xmlns:a16="http://schemas.microsoft.com/office/drawing/2014/main" id="{E7FEF551-3637-4FCE-959B-0D98CFA87B70}"/>
                      </a:ext>
                    </a:extLst>
                  </p:cNvPr>
                  <p:cNvGrpSpPr/>
                  <p:nvPr/>
                </p:nvGrpSpPr>
                <p:grpSpPr>
                  <a:xfrm>
                    <a:off x="20932029" y="5823038"/>
                    <a:ext cx="2371451" cy="786385"/>
                    <a:chOff x="20856410" y="5608899"/>
                    <a:chExt cx="2371451" cy="786385"/>
                  </a:xfrm>
                </p:grpSpPr>
                <p:sp>
                  <p:nvSpPr>
                    <p:cNvPr id="378" name="TextBox 377">
                      <a:extLst>
                        <a:ext uri="{FF2B5EF4-FFF2-40B4-BE49-F238E27FC236}">
                          <a16:creationId xmlns:a16="http://schemas.microsoft.com/office/drawing/2014/main" id="{BD9D3C8F-5C44-4933-BCCE-5F94412EE583}"/>
                        </a:ext>
                      </a:extLst>
                    </p:cNvPr>
                    <p:cNvSpPr txBox="1"/>
                    <p:nvPr/>
                  </p:nvSpPr>
                  <p:spPr>
                    <a:xfrm>
                      <a:off x="20914430" y="5685342"/>
                      <a:ext cx="2313431" cy="6309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0" b="1" dirty="0">
                          <a:solidFill>
                            <a:schemeClr val="bg1"/>
                          </a:solidFill>
                        </a:rPr>
                        <a:t>      </a:t>
                      </a:r>
                      <a:r>
                        <a:rPr lang="en-US" sz="1200" b="1" dirty="0">
                          <a:solidFill>
                            <a:schemeClr val="bg1"/>
                          </a:solidFill>
                        </a:rPr>
                        <a:t>Brenda Mezquitic</a:t>
                      </a:r>
                    </a:p>
                    <a:p>
                      <a:pPr algn="ctr"/>
                      <a:r>
                        <a:rPr lang="en-US" sz="1001" b="1" dirty="0">
                          <a:solidFill>
                            <a:schemeClr val="bg1"/>
                          </a:solidFill>
                        </a:rPr>
                        <a:t>         </a:t>
                      </a:r>
                      <a:r>
                        <a:rPr lang="en-US" sz="1000" b="1" dirty="0">
                          <a:solidFill>
                            <a:schemeClr val="bg1"/>
                          </a:solidFill>
                        </a:rPr>
                        <a:t>IT Intern, MTY, MEX</a:t>
                      </a:r>
                    </a:p>
                    <a:p>
                      <a:pPr algn="ctr"/>
                      <a:r>
                        <a:rPr lang="en-US" sz="900" b="1" dirty="0">
                          <a:solidFill>
                            <a:schemeClr val="bg1"/>
                          </a:solidFill>
                        </a:rPr>
                        <a:t>                 </a:t>
                      </a:r>
                      <a:r>
                        <a:rPr lang="en-US" sz="1000" dirty="0">
                          <a:solidFill>
                            <a:schemeClr val="bg1"/>
                          </a:solidFill>
                        </a:rPr>
                        <a:t>Web Apps Development</a:t>
                      </a:r>
                      <a:endParaRPr lang="en-US" sz="900" dirty="0">
                        <a:solidFill>
                          <a:schemeClr val="bg1"/>
                        </a:solidFill>
                      </a:endParaRPr>
                    </a:p>
                  </p:txBody>
                </p:sp>
                <p:pic>
                  <p:nvPicPr>
                    <p:cNvPr id="394" name="Picture 393">
                      <a:extLst>
                        <a:ext uri="{FF2B5EF4-FFF2-40B4-BE49-F238E27FC236}">
                          <a16:creationId xmlns:a16="http://schemas.microsoft.com/office/drawing/2014/main" id="{A7DB951F-783E-4182-98A0-C04F6A113D85}"/>
                        </a:ext>
                      </a:extLst>
                    </p:cNvPr>
                    <p:cNvPicPr preferRelativeResize="0">
                      <a:picLocks/>
                    </p:cNvPicPr>
                    <p:nvPr/>
                  </p:nvPicPr>
                  <p:blipFill>
                    <a:blip r:embed="rId28" cstate="email">
                      <a:extLst>
                        <a:ext uri="{28A0092B-C50C-407E-A947-70E740481C1C}">
                          <a14:useLocalDpi xmlns:a14="http://schemas.microsoft.com/office/drawing/2010/main" val="0"/>
                        </a:ext>
                      </a:extLst>
                    </a:blip>
                    <a:stretch>
                      <a:fillRect/>
                    </a:stretch>
                  </p:blipFill>
                  <p:spPr>
                    <a:xfrm>
                      <a:off x="20856410" y="5608899"/>
                      <a:ext cx="667512" cy="786385"/>
                    </a:xfrm>
                    <a:prstGeom prst="ellipse">
                      <a:avLst/>
                    </a:prstGeom>
                    <a:ln w="63500" cap="rnd">
                      <a:noFill/>
                    </a:ln>
                    <a:effectLst/>
                  </p:spPr>
                </p:pic>
              </p:grpSp>
              <p:grpSp>
                <p:nvGrpSpPr>
                  <p:cNvPr id="1045" name="Group 1044">
                    <a:extLst>
                      <a:ext uri="{FF2B5EF4-FFF2-40B4-BE49-F238E27FC236}">
                        <a16:creationId xmlns:a16="http://schemas.microsoft.com/office/drawing/2014/main" id="{B8A23D39-B640-4F24-B4E5-2CD3BF8BB185}"/>
                      </a:ext>
                    </a:extLst>
                  </p:cNvPr>
                  <p:cNvGrpSpPr/>
                  <p:nvPr/>
                </p:nvGrpSpPr>
                <p:grpSpPr>
                  <a:xfrm>
                    <a:off x="20911581" y="6838668"/>
                    <a:ext cx="2402185" cy="786385"/>
                    <a:chOff x="20862272" y="6437880"/>
                    <a:chExt cx="2402185" cy="786385"/>
                  </a:xfrm>
                </p:grpSpPr>
                <p:sp>
                  <p:nvSpPr>
                    <p:cNvPr id="371" name="TextBox 370">
                      <a:extLst>
                        <a:ext uri="{FF2B5EF4-FFF2-40B4-BE49-F238E27FC236}">
                          <a16:creationId xmlns:a16="http://schemas.microsoft.com/office/drawing/2014/main" id="{A4FD3A07-42A9-429D-BB43-058F105715D9}"/>
                        </a:ext>
                      </a:extLst>
                    </p:cNvPr>
                    <p:cNvSpPr txBox="1"/>
                    <p:nvPr/>
                  </p:nvSpPr>
                  <p:spPr>
                    <a:xfrm>
                      <a:off x="21275466" y="6488306"/>
                      <a:ext cx="1988991" cy="63107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Veronica VIELMA </a:t>
                      </a:r>
                      <a:br>
                        <a:rPr lang="en-US" sz="1401" b="1" dirty="0">
                          <a:solidFill>
                            <a:schemeClr val="bg1"/>
                          </a:solidFill>
                        </a:rPr>
                      </a:br>
                      <a:r>
                        <a:rPr lang="en-US" sz="1401" b="1" dirty="0">
                          <a:solidFill>
                            <a:schemeClr val="bg1"/>
                          </a:solidFill>
                        </a:rPr>
                        <a:t>     </a:t>
                      </a:r>
                      <a:r>
                        <a:rPr lang="en-US" sz="900" b="1" dirty="0">
                          <a:solidFill>
                            <a:schemeClr val="bg1"/>
                          </a:solidFill>
                        </a:rPr>
                        <a:t>Prj. Manager Intern,</a:t>
                      </a:r>
                      <a:r>
                        <a:rPr lang="en-US" sz="700" b="1" dirty="0">
                          <a:solidFill>
                            <a:schemeClr val="bg1"/>
                          </a:solidFill>
                        </a:rPr>
                        <a:t>MTY,MEX</a:t>
                      </a:r>
                      <a:endParaRPr lang="en-US" sz="1200" b="1" dirty="0">
                        <a:solidFill>
                          <a:schemeClr val="bg1"/>
                        </a:solidFill>
                      </a:endParaRPr>
                    </a:p>
                    <a:p>
                      <a:r>
                        <a:rPr lang="en-US" sz="900" b="1" dirty="0">
                          <a:solidFill>
                            <a:schemeClr val="bg1"/>
                          </a:solidFill>
                        </a:rPr>
                        <a:t>       PM support       </a:t>
                      </a:r>
                      <a:endParaRPr lang="en-US" sz="1001" b="1" dirty="0">
                        <a:solidFill>
                          <a:schemeClr val="bg1"/>
                        </a:solidFill>
                      </a:endParaRPr>
                    </a:p>
                  </p:txBody>
                </p:sp>
                <p:pic>
                  <p:nvPicPr>
                    <p:cNvPr id="374" name="Picture 373">
                      <a:extLst>
                        <a:ext uri="{FF2B5EF4-FFF2-40B4-BE49-F238E27FC236}">
                          <a16:creationId xmlns:a16="http://schemas.microsoft.com/office/drawing/2014/main" id="{68D6749E-8CAF-4FA1-8234-E0AF8ED2F9A2}"/>
                        </a:ext>
                      </a:extLst>
                    </p:cNvPr>
                    <p:cNvPicPr preferRelativeResize="0">
                      <a:picLocks/>
                    </p:cNvPicPr>
                    <p:nvPr/>
                  </p:nvPicPr>
                  <p:blipFill rotWithShape="1">
                    <a:blip r:embed="rId29" cstate="email">
                      <a:extLst>
                        <a:ext uri="{28A0092B-C50C-407E-A947-70E740481C1C}">
                          <a14:useLocalDpi xmlns:a14="http://schemas.microsoft.com/office/drawing/2010/main" val="0"/>
                        </a:ext>
                      </a:extLst>
                    </a:blip>
                    <a:srcRect l="23738" t="10876" r="26204" b="51363"/>
                    <a:stretch/>
                  </p:blipFill>
                  <p:spPr>
                    <a:xfrm>
                      <a:off x="20862272" y="6437880"/>
                      <a:ext cx="667512" cy="786385"/>
                    </a:xfrm>
                    <a:prstGeom prst="ellipse">
                      <a:avLst/>
                    </a:prstGeom>
                  </p:spPr>
                </p:pic>
              </p:grpSp>
              <p:grpSp>
                <p:nvGrpSpPr>
                  <p:cNvPr id="1049" name="Group 1048">
                    <a:extLst>
                      <a:ext uri="{FF2B5EF4-FFF2-40B4-BE49-F238E27FC236}">
                        <a16:creationId xmlns:a16="http://schemas.microsoft.com/office/drawing/2014/main" id="{8CDE1699-908C-4EA8-B5E9-1D9EA5C5D6DD}"/>
                      </a:ext>
                    </a:extLst>
                  </p:cNvPr>
                  <p:cNvGrpSpPr/>
                  <p:nvPr/>
                </p:nvGrpSpPr>
                <p:grpSpPr>
                  <a:xfrm>
                    <a:off x="18196655" y="5843635"/>
                    <a:ext cx="2411725" cy="786385"/>
                    <a:chOff x="18196919" y="5643505"/>
                    <a:chExt cx="2411725" cy="786385"/>
                  </a:xfrm>
                </p:grpSpPr>
                <p:sp>
                  <p:nvSpPr>
                    <p:cNvPr id="748" name="TextBox 747">
                      <a:extLst>
                        <a:ext uri="{FF2B5EF4-FFF2-40B4-BE49-F238E27FC236}">
                          <a16:creationId xmlns:a16="http://schemas.microsoft.com/office/drawing/2014/main" id="{6DC57903-2F4E-4B31-8164-DB803169CDC8}"/>
                        </a:ext>
                      </a:extLst>
                    </p:cNvPr>
                    <p:cNvSpPr txBox="1"/>
                    <p:nvPr/>
                  </p:nvSpPr>
                  <p:spPr>
                    <a:xfrm>
                      <a:off x="18295213" y="5722024"/>
                      <a:ext cx="2313431"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200" b="1" dirty="0">
                          <a:solidFill>
                            <a:schemeClr val="bg1"/>
                          </a:solidFill>
                        </a:rPr>
                        <a:t>Diego Laureano</a:t>
                      </a:r>
                    </a:p>
                    <a:p>
                      <a:pPr algn="ctr"/>
                      <a:r>
                        <a:rPr lang="en-US" sz="1001" b="1" dirty="0">
                          <a:solidFill>
                            <a:schemeClr val="bg1"/>
                          </a:solidFill>
                        </a:rPr>
                        <a:t>  IT Intern, MTY, MEX</a:t>
                      </a:r>
                    </a:p>
                    <a:p>
                      <a:pPr algn="ctr"/>
                      <a:r>
                        <a:rPr lang="en-US" sz="700" b="1" dirty="0">
                          <a:solidFill>
                            <a:schemeClr val="bg1"/>
                          </a:solidFill>
                        </a:rPr>
                        <a:t>          </a:t>
                      </a:r>
                      <a:r>
                        <a:rPr lang="en-US" sz="1001" dirty="0">
                          <a:solidFill>
                            <a:schemeClr val="bg1"/>
                          </a:solidFill>
                        </a:rPr>
                        <a:t>Web Apps Development</a:t>
                      </a:r>
                    </a:p>
                  </p:txBody>
                </p:sp>
                <p:pic>
                  <p:nvPicPr>
                    <p:cNvPr id="373" name="Picture 372">
                      <a:extLst>
                        <a:ext uri="{FF2B5EF4-FFF2-40B4-BE49-F238E27FC236}">
                          <a16:creationId xmlns:a16="http://schemas.microsoft.com/office/drawing/2014/main" id="{938FE6DB-02A2-4A10-A1A9-62EC7BBD6034}"/>
                        </a:ext>
                      </a:extLst>
                    </p:cNvPr>
                    <p:cNvPicPr preferRelativeResize="0">
                      <a:picLocks/>
                    </p:cNvPicPr>
                    <p:nvPr/>
                  </p:nvPicPr>
                  <p:blipFill>
                    <a:blip r:embed="rId30"/>
                    <a:stretch>
                      <a:fillRect/>
                    </a:stretch>
                  </p:blipFill>
                  <p:spPr>
                    <a:xfrm flipH="1">
                      <a:off x="18196919" y="5643505"/>
                      <a:ext cx="667512" cy="786385"/>
                    </a:xfrm>
                    <a:prstGeom prst="ellipse">
                      <a:avLst/>
                    </a:prstGeom>
                  </p:spPr>
                </p:pic>
              </p:grpSp>
              <p:grpSp>
                <p:nvGrpSpPr>
                  <p:cNvPr id="1048" name="Group 1047">
                    <a:extLst>
                      <a:ext uri="{FF2B5EF4-FFF2-40B4-BE49-F238E27FC236}">
                        <a16:creationId xmlns:a16="http://schemas.microsoft.com/office/drawing/2014/main" id="{D107324F-F07D-46E4-9552-6D9A73D2DAF6}"/>
                      </a:ext>
                    </a:extLst>
                  </p:cNvPr>
                  <p:cNvGrpSpPr/>
                  <p:nvPr/>
                </p:nvGrpSpPr>
                <p:grpSpPr>
                  <a:xfrm>
                    <a:off x="18177680" y="6815874"/>
                    <a:ext cx="2415962" cy="786385"/>
                    <a:chOff x="18192682" y="6428855"/>
                    <a:chExt cx="2415962" cy="786385"/>
                  </a:xfrm>
                </p:grpSpPr>
                <p:sp>
                  <p:nvSpPr>
                    <p:cNvPr id="379" name="TextBox 378">
                      <a:extLst>
                        <a:ext uri="{FF2B5EF4-FFF2-40B4-BE49-F238E27FC236}">
                          <a16:creationId xmlns:a16="http://schemas.microsoft.com/office/drawing/2014/main" id="{1162812C-368A-433B-A3E6-6A8614E64614}"/>
                        </a:ext>
                      </a:extLst>
                    </p:cNvPr>
                    <p:cNvSpPr txBox="1"/>
                    <p:nvPr/>
                  </p:nvSpPr>
                  <p:spPr>
                    <a:xfrm>
                      <a:off x="18295213" y="6507743"/>
                      <a:ext cx="2313431"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Paola Rodriguez</a:t>
                      </a:r>
                    </a:p>
                    <a:p>
                      <a:r>
                        <a:rPr lang="en-US" sz="1001" b="1" dirty="0">
                          <a:solidFill>
                            <a:schemeClr val="bg1"/>
                          </a:solidFill>
                        </a:rPr>
                        <a:t>              IT Intern, MTY, MEX</a:t>
                      </a:r>
                    </a:p>
                    <a:p>
                      <a:r>
                        <a:rPr lang="en-US" sz="700" b="1" dirty="0">
                          <a:solidFill>
                            <a:schemeClr val="bg1"/>
                          </a:solidFill>
                        </a:rPr>
                        <a:t>                   </a:t>
                      </a:r>
                      <a:r>
                        <a:rPr lang="en-US" sz="1001" dirty="0">
                          <a:solidFill>
                            <a:schemeClr val="bg1"/>
                          </a:solidFill>
                        </a:rPr>
                        <a:t>Web Apps Development</a:t>
                      </a:r>
                    </a:p>
                  </p:txBody>
                </p:sp>
                <p:pic>
                  <p:nvPicPr>
                    <p:cNvPr id="10" name="Picture 9">
                      <a:extLst>
                        <a:ext uri="{FF2B5EF4-FFF2-40B4-BE49-F238E27FC236}">
                          <a16:creationId xmlns:a16="http://schemas.microsoft.com/office/drawing/2014/main" id="{13A1A28F-F10A-40CC-B697-5274A622123B}"/>
                        </a:ext>
                      </a:extLst>
                    </p:cNvPr>
                    <p:cNvPicPr preferRelativeResize="0">
                      <a:picLocks/>
                    </p:cNvPicPr>
                    <p:nvPr/>
                  </p:nvPicPr>
                  <p:blipFill>
                    <a:blip r:embed="rId31" cstate="email">
                      <a:extLst>
                        <a:ext uri="{28A0092B-C50C-407E-A947-70E740481C1C}">
                          <a14:useLocalDpi xmlns:a14="http://schemas.microsoft.com/office/drawing/2010/main" val="0"/>
                        </a:ext>
                      </a:extLst>
                    </a:blip>
                    <a:stretch>
                      <a:fillRect/>
                    </a:stretch>
                  </p:blipFill>
                  <p:spPr>
                    <a:xfrm>
                      <a:off x="18192682" y="6428855"/>
                      <a:ext cx="667512" cy="786385"/>
                    </a:xfrm>
                    <a:prstGeom prst="ellipse">
                      <a:avLst/>
                    </a:prstGeom>
                  </p:spPr>
                </p:pic>
              </p:grpSp>
              <p:grpSp>
                <p:nvGrpSpPr>
                  <p:cNvPr id="432" name="Group 431">
                    <a:extLst>
                      <a:ext uri="{FF2B5EF4-FFF2-40B4-BE49-F238E27FC236}">
                        <a16:creationId xmlns:a16="http://schemas.microsoft.com/office/drawing/2014/main" id="{E1477A47-60F9-453A-A7A5-4C632743ADA4}"/>
                      </a:ext>
                    </a:extLst>
                  </p:cNvPr>
                  <p:cNvGrpSpPr/>
                  <p:nvPr/>
                </p:nvGrpSpPr>
                <p:grpSpPr>
                  <a:xfrm>
                    <a:off x="20761189" y="4785306"/>
                    <a:ext cx="195117" cy="2468011"/>
                    <a:chOff x="28761426" y="5003962"/>
                    <a:chExt cx="195117" cy="2468011"/>
                  </a:xfrm>
                </p:grpSpPr>
                <p:cxnSp>
                  <p:nvCxnSpPr>
                    <p:cNvPr id="433" name="Straight Connector 432">
                      <a:extLst>
                        <a:ext uri="{FF2B5EF4-FFF2-40B4-BE49-F238E27FC236}">
                          <a16:creationId xmlns:a16="http://schemas.microsoft.com/office/drawing/2014/main" id="{ED253D97-0041-4B23-83AD-0ACD71995757}"/>
                        </a:ext>
                      </a:extLst>
                    </p:cNvPr>
                    <p:cNvCxnSpPr>
                      <a:cxnSpLocks/>
                    </p:cNvCxnSpPr>
                    <p:nvPr/>
                  </p:nvCxnSpPr>
                  <p:spPr>
                    <a:xfrm>
                      <a:off x="28761426" y="5003962"/>
                      <a:ext cx="0" cy="246801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34" name="Straight Arrow Connector 433">
                      <a:extLst>
                        <a:ext uri="{FF2B5EF4-FFF2-40B4-BE49-F238E27FC236}">
                          <a16:creationId xmlns:a16="http://schemas.microsoft.com/office/drawing/2014/main" id="{8464BDA0-30B4-4F05-959C-5193BEB28468}"/>
                        </a:ext>
                      </a:extLst>
                    </p:cNvPr>
                    <p:cNvCxnSpPr>
                      <a:cxnSpLocks/>
                      <a:endCxn id="100" idx="6"/>
                    </p:cNvCxnSpPr>
                    <p:nvPr/>
                  </p:nvCxnSpPr>
                  <p:spPr>
                    <a:xfrm>
                      <a:off x="28785554" y="5471453"/>
                      <a:ext cx="170989" cy="366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5" name="Straight Arrow Connector 434">
                      <a:extLst>
                        <a:ext uri="{FF2B5EF4-FFF2-40B4-BE49-F238E27FC236}">
                          <a16:creationId xmlns:a16="http://schemas.microsoft.com/office/drawing/2014/main" id="{FCEC5643-FC40-496A-809B-6DC5C422DDD4}"/>
                        </a:ext>
                      </a:extLst>
                    </p:cNvPr>
                    <p:cNvCxnSpPr>
                      <a:cxnSpLocks/>
                      <a:endCxn id="394" idx="2"/>
                    </p:cNvCxnSpPr>
                    <p:nvPr/>
                  </p:nvCxnSpPr>
                  <p:spPr>
                    <a:xfrm>
                      <a:off x="28776639" y="6434884"/>
                      <a:ext cx="15563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6" name="Straight Arrow Connector 435">
                      <a:extLst>
                        <a:ext uri="{FF2B5EF4-FFF2-40B4-BE49-F238E27FC236}">
                          <a16:creationId xmlns:a16="http://schemas.microsoft.com/office/drawing/2014/main" id="{77BE9607-CB16-447C-BE01-79CE45460242}"/>
                        </a:ext>
                      </a:extLst>
                    </p:cNvPr>
                    <p:cNvCxnSpPr>
                      <a:cxnSpLocks/>
                    </p:cNvCxnSpPr>
                    <p:nvPr/>
                  </p:nvCxnSpPr>
                  <p:spPr>
                    <a:xfrm>
                      <a:off x="28777802" y="7470180"/>
                      <a:ext cx="16351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438" name="Group 437">
                    <a:extLst>
                      <a:ext uri="{FF2B5EF4-FFF2-40B4-BE49-F238E27FC236}">
                        <a16:creationId xmlns:a16="http://schemas.microsoft.com/office/drawing/2014/main" id="{B06021E3-87FE-4A70-8F59-104000FB5C3B}"/>
                      </a:ext>
                    </a:extLst>
                  </p:cNvPr>
                  <p:cNvGrpSpPr/>
                  <p:nvPr/>
                </p:nvGrpSpPr>
                <p:grpSpPr>
                  <a:xfrm>
                    <a:off x="17931739" y="4785306"/>
                    <a:ext cx="264930" cy="2446554"/>
                    <a:chOff x="28472272" y="5045254"/>
                    <a:chExt cx="264930" cy="2446554"/>
                  </a:xfrm>
                </p:grpSpPr>
                <p:cxnSp>
                  <p:nvCxnSpPr>
                    <p:cNvPr id="439" name="Straight Connector 438">
                      <a:extLst>
                        <a:ext uri="{FF2B5EF4-FFF2-40B4-BE49-F238E27FC236}">
                          <a16:creationId xmlns:a16="http://schemas.microsoft.com/office/drawing/2014/main" id="{73DEDBF0-EF0C-47CD-BA1D-DC9F52B9B6BA}"/>
                        </a:ext>
                      </a:extLst>
                    </p:cNvPr>
                    <p:cNvCxnSpPr>
                      <a:cxnSpLocks/>
                    </p:cNvCxnSpPr>
                    <p:nvPr/>
                  </p:nvCxnSpPr>
                  <p:spPr>
                    <a:xfrm flipH="1">
                      <a:off x="28472272" y="5045254"/>
                      <a:ext cx="11280" cy="244655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40" name="Straight Arrow Connector 439">
                      <a:extLst>
                        <a:ext uri="{FF2B5EF4-FFF2-40B4-BE49-F238E27FC236}">
                          <a16:creationId xmlns:a16="http://schemas.microsoft.com/office/drawing/2014/main" id="{5188EE86-48E0-4A6C-85B2-C7DBFB186BA3}"/>
                        </a:ext>
                      </a:extLst>
                    </p:cNvPr>
                    <p:cNvCxnSpPr>
                      <a:cxnSpLocks/>
                      <a:endCxn id="737" idx="2"/>
                    </p:cNvCxnSpPr>
                    <p:nvPr/>
                  </p:nvCxnSpPr>
                  <p:spPr>
                    <a:xfrm>
                      <a:off x="28489424" y="5550669"/>
                      <a:ext cx="22483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1" name="Straight Arrow Connector 440">
                      <a:extLst>
                        <a:ext uri="{FF2B5EF4-FFF2-40B4-BE49-F238E27FC236}">
                          <a16:creationId xmlns:a16="http://schemas.microsoft.com/office/drawing/2014/main" id="{FBB7287A-03C1-47C9-8F0B-3FAC4E954243}"/>
                        </a:ext>
                      </a:extLst>
                    </p:cNvPr>
                    <p:cNvCxnSpPr>
                      <a:cxnSpLocks/>
                      <a:endCxn id="373" idx="6"/>
                    </p:cNvCxnSpPr>
                    <p:nvPr/>
                  </p:nvCxnSpPr>
                  <p:spPr>
                    <a:xfrm>
                      <a:off x="28491593" y="6496773"/>
                      <a:ext cx="245609"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2" name="Straight Arrow Connector 441">
                      <a:extLst>
                        <a:ext uri="{FF2B5EF4-FFF2-40B4-BE49-F238E27FC236}">
                          <a16:creationId xmlns:a16="http://schemas.microsoft.com/office/drawing/2014/main" id="{88994A32-A20B-4724-8720-88316827F37A}"/>
                        </a:ext>
                      </a:extLst>
                    </p:cNvPr>
                    <p:cNvCxnSpPr>
                      <a:cxnSpLocks/>
                      <a:endCxn id="10" idx="2"/>
                    </p:cNvCxnSpPr>
                    <p:nvPr/>
                  </p:nvCxnSpPr>
                  <p:spPr>
                    <a:xfrm>
                      <a:off x="28488660" y="7469011"/>
                      <a:ext cx="22956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407" name="Straight Connector 406">
                    <a:extLst>
                      <a:ext uri="{FF2B5EF4-FFF2-40B4-BE49-F238E27FC236}">
                        <a16:creationId xmlns:a16="http://schemas.microsoft.com/office/drawing/2014/main" id="{00CC9702-A814-4B97-BBBD-E2750ABFE402}"/>
                      </a:ext>
                    </a:extLst>
                  </p:cNvPr>
                  <p:cNvCxnSpPr>
                    <a:cxnSpLocks/>
                  </p:cNvCxnSpPr>
                  <p:nvPr/>
                </p:nvCxnSpPr>
                <p:spPr>
                  <a:xfrm flipV="1">
                    <a:off x="17972235" y="4785307"/>
                    <a:ext cx="2998269" cy="489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437" name="Straight Arrow Connector 436">
                  <a:extLst>
                    <a:ext uri="{FF2B5EF4-FFF2-40B4-BE49-F238E27FC236}">
                      <a16:creationId xmlns:a16="http://schemas.microsoft.com/office/drawing/2014/main" id="{753245E5-F585-462D-B2FF-B3494E17B9BF}"/>
                    </a:ext>
                  </a:extLst>
                </p:cNvPr>
                <p:cNvCxnSpPr>
                  <a:cxnSpLocks/>
                  <a:stCxn id="536" idx="2"/>
                </p:cNvCxnSpPr>
                <p:nvPr/>
              </p:nvCxnSpPr>
              <p:spPr>
                <a:xfrm>
                  <a:off x="20963031" y="4460534"/>
                  <a:ext cx="0" cy="32477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84" name="Group 183">
                <a:extLst>
                  <a:ext uri="{FF2B5EF4-FFF2-40B4-BE49-F238E27FC236}">
                    <a16:creationId xmlns:a16="http://schemas.microsoft.com/office/drawing/2014/main" id="{5C73175F-A52E-4CBC-BB2F-075B07E47E00}"/>
                  </a:ext>
                </a:extLst>
              </p:cNvPr>
              <p:cNvGrpSpPr/>
              <p:nvPr/>
            </p:nvGrpSpPr>
            <p:grpSpPr>
              <a:xfrm>
                <a:off x="26254752" y="3683870"/>
                <a:ext cx="5685659" cy="4361003"/>
                <a:chOff x="26254752" y="3683870"/>
                <a:chExt cx="5685659" cy="4361003"/>
              </a:xfrm>
            </p:grpSpPr>
            <p:sp>
              <p:nvSpPr>
                <p:cNvPr id="306" name="Rectangle 305">
                  <a:extLst>
                    <a:ext uri="{FF2B5EF4-FFF2-40B4-BE49-F238E27FC236}">
                      <a16:creationId xmlns:a16="http://schemas.microsoft.com/office/drawing/2014/main" id="{C6785951-3013-4756-8C4F-4C15C760B55E}"/>
                    </a:ext>
                  </a:extLst>
                </p:cNvPr>
                <p:cNvSpPr/>
                <p:nvPr/>
              </p:nvSpPr>
              <p:spPr>
                <a:xfrm>
                  <a:off x="28290560" y="4164076"/>
                  <a:ext cx="2814473"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419" sz="1200" b="1" dirty="0">
                      <a:solidFill>
                        <a:schemeClr val="bg1"/>
                      </a:solidFill>
                    </a:rPr>
                    <a:t>Idea </a:t>
                  </a:r>
                  <a:r>
                    <a:rPr lang="en-US" sz="1200" b="1" dirty="0">
                      <a:solidFill>
                        <a:schemeClr val="bg1"/>
                      </a:solidFill>
                    </a:rPr>
                    <a:t>Evolution</a:t>
                  </a:r>
                  <a:r>
                    <a:rPr lang="es-419" sz="1200" b="1" dirty="0">
                      <a:solidFill>
                        <a:schemeClr val="bg1"/>
                      </a:solidFill>
                    </a:rPr>
                    <a:t> </a:t>
                  </a:r>
                  <a:endParaRPr lang="en-US" sz="1200" b="1" dirty="0">
                    <a:solidFill>
                      <a:schemeClr val="bg1"/>
                    </a:solidFill>
                  </a:endParaRPr>
                </a:p>
                <a:p>
                  <a:pPr algn="ctr"/>
                  <a:endParaRPr lang="es-419" sz="132" b="1" dirty="0">
                    <a:solidFill>
                      <a:schemeClr val="bg1"/>
                    </a:solidFill>
                  </a:endParaRPr>
                </a:p>
              </p:txBody>
            </p:sp>
            <p:cxnSp>
              <p:nvCxnSpPr>
                <p:cNvPr id="372" name="Straight Connector 371">
                  <a:extLst>
                    <a:ext uri="{FF2B5EF4-FFF2-40B4-BE49-F238E27FC236}">
                      <a16:creationId xmlns:a16="http://schemas.microsoft.com/office/drawing/2014/main" id="{38B91F45-26E2-4282-AD50-3B028E09A438}"/>
                    </a:ext>
                  </a:extLst>
                </p:cNvPr>
                <p:cNvCxnSpPr>
                  <a:cxnSpLocks/>
                </p:cNvCxnSpPr>
                <p:nvPr/>
              </p:nvCxnSpPr>
              <p:spPr>
                <a:xfrm>
                  <a:off x="26254752" y="3683870"/>
                  <a:ext cx="3438722" cy="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06" name="Straight Arrow Connector 405">
                  <a:extLst>
                    <a:ext uri="{FF2B5EF4-FFF2-40B4-BE49-F238E27FC236}">
                      <a16:creationId xmlns:a16="http://schemas.microsoft.com/office/drawing/2014/main" id="{1FE09F18-729F-4FEA-8B10-722EC17E14A3}"/>
                    </a:ext>
                  </a:extLst>
                </p:cNvPr>
                <p:cNvCxnSpPr>
                  <a:cxnSpLocks/>
                </p:cNvCxnSpPr>
                <p:nvPr/>
              </p:nvCxnSpPr>
              <p:spPr>
                <a:xfrm>
                  <a:off x="29696097" y="3694193"/>
                  <a:ext cx="0" cy="43753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042" name="Group 1041">
                  <a:extLst>
                    <a:ext uri="{FF2B5EF4-FFF2-40B4-BE49-F238E27FC236}">
                      <a16:creationId xmlns:a16="http://schemas.microsoft.com/office/drawing/2014/main" id="{A71D5D44-7E0F-4771-AAF5-ED9268CA810B}"/>
                    </a:ext>
                  </a:extLst>
                </p:cNvPr>
                <p:cNvGrpSpPr/>
                <p:nvPr/>
              </p:nvGrpSpPr>
              <p:grpSpPr>
                <a:xfrm>
                  <a:off x="26456064" y="4658496"/>
                  <a:ext cx="5484347" cy="3386377"/>
                  <a:chOff x="26456064" y="4658496"/>
                  <a:chExt cx="5484347" cy="3386377"/>
                </a:xfrm>
              </p:grpSpPr>
              <p:grpSp>
                <p:nvGrpSpPr>
                  <p:cNvPr id="220" name="Group 219">
                    <a:extLst>
                      <a:ext uri="{FF2B5EF4-FFF2-40B4-BE49-F238E27FC236}">
                        <a16:creationId xmlns:a16="http://schemas.microsoft.com/office/drawing/2014/main" id="{CA2BE407-E6C4-42B9-8139-C4AE0BEC46F0}"/>
                      </a:ext>
                    </a:extLst>
                  </p:cNvPr>
                  <p:cNvGrpSpPr/>
                  <p:nvPr/>
                </p:nvGrpSpPr>
                <p:grpSpPr>
                  <a:xfrm>
                    <a:off x="26663931" y="5601748"/>
                    <a:ext cx="2482795" cy="786382"/>
                    <a:chOff x="12938690" y="497961"/>
                    <a:chExt cx="1730547" cy="411678"/>
                  </a:xfrm>
                </p:grpSpPr>
                <p:sp>
                  <p:nvSpPr>
                    <p:cNvPr id="309" name="TextBox 308">
                      <a:extLst>
                        <a:ext uri="{FF2B5EF4-FFF2-40B4-BE49-F238E27FC236}">
                          <a16:creationId xmlns:a16="http://schemas.microsoft.com/office/drawing/2014/main" id="{FFB73D6A-3F00-4A48-8272-CF8B3671B1C6}"/>
                        </a:ext>
                      </a:extLst>
                    </p:cNvPr>
                    <p:cNvSpPr txBox="1"/>
                    <p:nvPr/>
                  </p:nvSpPr>
                  <p:spPr>
                    <a:xfrm>
                      <a:off x="13018498" y="532394"/>
                      <a:ext cx="1650739" cy="3350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200" dirty="0"/>
                        <a:t>Alma Dulce Gomez</a:t>
                      </a:r>
                    </a:p>
                    <a:p>
                      <a:pPr algn="l"/>
                      <a:r>
                        <a:rPr lang="en-US" dirty="0"/>
                        <a:t>                PS MTY, MEX </a:t>
                      </a:r>
                    </a:p>
                    <a:p>
                      <a:r>
                        <a:rPr lang="en-US" dirty="0"/>
                        <a:t>              </a:t>
                      </a:r>
                      <a:r>
                        <a:rPr lang="en-US" b="0" dirty="0"/>
                        <a:t>Idea Evolution (PP and Energy)</a:t>
                      </a:r>
                    </a:p>
                  </p:txBody>
                </p:sp>
                <p:pic>
                  <p:nvPicPr>
                    <p:cNvPr id="311" name="Picture 310">
                      <a:extLst>
                        <a:ext uri="{FF2B5EF4-FFF2-40B4-BE49-F238E27FC236}">
                          <a16:creationId xmlns:a16="http://schemas.microsoft.com/office/drawing/2014/main" id="{E1791DA9-2DFF-4196-BE49-0F69E9CBED65}"/>
                        </a:ext>
                      </a:extLst>
                    </p:cNvPr>
                    <p:cNvPicPr preferRelativeResize="0">
                      <a:picLocks/>
                    </p:cNvPicPr>
                    <p:nvPr/>
                  </p:nvPicPr>
                  <p:blipFill>
                    <a:blip r:embed="rId32"/>
                    <a:stretch>
                      <a:fillRect/>
                    </a:stretch>
                  </p:blipFill>
                  <p:spPr>
                    <a:xfrm>
                      <a:off x="12938690" y="497961"/>
                      <a:ext cx="465266" cy="411678"/>
                    </a:xfrm>
                    <a:prstGeom prst="ellipse">
                      <a:avLst/>
                    </a:prstGeom>
                    <a:ln w="12700" cap="rnd">
                      <a:solidFill>
                        <a:schemeClr val="bg1"/>
                      </a:solidFill>
                      <a:prstDash val="solid"/>
                    </a:ln>
                    <a:effectLst/>
                  </p:spPr>
                </p:pic>
              </p:grpSp>
              <p:grpSp>
                <p:nvGrpSpPr>
                  <p:cNvPr id="1035" name="Group 1034">
                    <a:extLst>
                      <a:ext uri="{FF2B5EF4-FFF2-40B4-BE49-F238E27FC236}">
                        <a16:creationId xmlns:a16="http://schemas.microsoft.com/office/drawing/2014/main" id="{46C7B88A-CC12-4FD4-99C8-00F89AFD4A3C}"/>
                      </a:ext>
                    </a:extLst>
                  </p:cNvPr>
                  <p:cNvGrpSpPr/>
                  <p:nvPr/>
                </p:nvGrpSpPr>
                <p:grpSpPr>
                  <a:xfrm>
                    <a:off x="29429139" y="4716918"/>
                    <a:ext cx="2504983" cy="786383"/>
                    <a:chOff x="29409946" y="4768121"/>
                    <a:chExt cx="2504983" cy="786383"/>
                  </a:xfrm>
                </p:grpSpPr>
                <p:sp>
                  <p:nvSpPr>
                    <p:cNvPr id="312" name="TextBox 311">
                      <a:extLst>
                        <a:ext uri="{FF2B5EF4-FFF2-40B4-BE49-F238E27FC236}">
                          <a16:creationId xmlns:a16="http://schemas.microsoft.com/office/drawing/2014/main" id="{7D50AA7B-B9ED-4FC9-897E-B5F29EC1A782}"/>
                        </a:ext>
                      </a:extLst>
                    </p:cNvPr>
                    <p:cNvSpPr txBox="1"/>
                    <p:nvPr/>
                  </p:nvSpPr>
                  <p:spPr>
                    <a:xfrm>
                      <a:off x="29546633" y="4845116"/>
                      <a:ext cx="2368296" cy="64007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0" b="1" dirty="0">
                          <a:solidFill>
                            <a:schemeClr val="bg1"/>
                          </a:solidFill>
                        </a:rPr>
                        <a:t>     </a:t>
                      </a:r>
                      <a:r>
                        <a:rPr lang="en-US" sz="1200" b="1" dirty="0">
                          <a:solidFill>
                            <a:schemeClr val="bg1"/>
                          </a:solidFill>
                        </a:rPr>
                        <a:t>Sonia Irasema Arzola</a:t>
                      </a:r>
                      <a:endParaRPr lang="en-US" sz="1400" b="1" dirty="0">
                        <a:solidFill>
                          <a:schemeClr val="bg1"/>
                        </a:solidFill>
                      </a:endParaRPr>
                    </a:p>
                    <a:p>
                      <a:r>
                        <a:rPr lang="en-US" sz="1001" b="1" dirty="0">
                          <a:solidFill>
                            <a:schemeClr val="bg1"/>
                          </a:solidFill>
                        </a:rPr>
                        <a:t>                 PS   MTY, MEX</a:t>
                      </a:r>
                      <a:endParaRPr lang="en-US" sz="900" dirty="0">
                        <a:solidFill>
                          <a:schemeClr val="bg1"/>
                        </a:solidFill>
                      </a:endParaRPr>
                    </a:p>
                  </p:txBody>
                </p:sp>
                <p:pic>
                  <p:nvPicPr>
                    <p:cNvPr id="6" name="Picture 5">
                      <a:extLst>
                        <a:ext uri="{FF2B5EF4-FFF2-40B4-BE49-F238E27FC236}">
                          <a16:creationId xmlns:a16="http://schemas.microsoft.com/office/drawing/2014/main" id="{09818D68-8128-4A54-86F3-8799F1BEDA0E}"/>
                        </a:ext>
                      </a:extLst>
                    </p:cNvPr>
                    <p:cNvPicPr preferRelativeResize="0">
                      <a:picLocks/>
                    </p:cNvPicPr>
                    <p:nvPr/>
                  </p:nvPicPr>
                  <p:blipFill rotWithShape="1">
                    <a:blip r:embed="rId33"/>
                    <a:srcRect l="8650" t="74728" r="88473" b="14315"/>
                    <a:stretch/>
                  </p:blipFill>
                  <p:spPr>
                    <a:xfrm>
                      <a:off x="29409946" y="4768121"/>
                      <a:ext cx="667512" cy="786383"/>
                    </a:xfrm>
                    <a:prstGeom prst="ellipse">
                      <a:avLst/>
                    </a:prstGeom>
                  </p:spPr>
                </p:pic>
              </p:grpSp>
              <p:grpSp>
                <p:nvGrpSpPr>
                  <p:cNvPr id="226" name="Group 225">
                    <a:extLst>
                      <a:ext uri="{FF2B5EF4-FFF2-40B4-BE49-F238E27FC236}">
                        <a16:creationId xmlns:a16="http://schemas.microsoft.com/office/drawing/2014/main" id="{436388BD-E04C-4FAD-9DFE-F76B7EF34DCF}"/>
                      </a:ext>
                    </a:extLst>
                  </p:cNvPr>
                  <p:cNvGrpSpPr/>
                  <p:nvPr/>
                </p:nvGrpSpPr>
                <p:grpSpPr>
                  <a:xfrm>
                    <a:off x="29429093" y="5536057"/>
                    <a:ext cx="2505034" cy="786382"/>
                    <a:chOff x="14758966" y="597542"/>
                    <a:chExt cx="1690398" cy="375476"/>
                  </a:xfrm>
                </p:grpSpPr>
                <p:sp>
                  <p:nvSpPr>
                    <p:cNvPr id="300" name="TextBox 299">
                      <a:extLst>
                        <a:ext uri="{FF2B5EF4-FFF2-40B4-BE49-F238E27FC236}">
                          <a16:creationId xmlns:a16="http://schemas.microsoft.com/office/drawing/2014/main" id="{CBC07888-0BD8-4692-BCB1-10F9437A58EB}"/>
                        </a:ext>
                      </a:extLst>
                    </p:cNvPr>
                    <p:cNvSpPr txBox="1"/>
                    <p:nvPr/>
                  </p:nvSpPr>
                  <p:spPr>
                    <a:xfrm>
                      <a:off x="14851236" y="611859"/>
                      <a:ext cx="1598128" cy="35364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0" dirty="0"/>
                        <a:t>          </a:t>
                      </a:r>
                      <a:r>
                        <a:rPr lang="en-US" sz="1200" dirty="0"/>
                        <a:t>Raul Raygoza</a:t>
                      </a:r>
                    </a:p>
                    <a:p>
                      <a:pPr algn="l"/>
                      <a:r>
                        <a:rPr lang="en-US" sz="1000" dirty="0"/>
                        <a:t>              </a:t>
                      </a:r>
                      <a:r>
                        <a:rPr lang="en-US" sz="200" dirty="0"/>
                        <a:t>   </a:t>
                      </a:r>
                      <a:r>
                        <a:rPr lang="en-US" dirty="0"/>
                        <a:t>MTY, MEX</a:t>
                      </a:r>
                    </a:p>
                    <a:p>
                      <a:r>
                        <a:rPr lang="en-US" sz="500" dirty="0"/>
                        <a:t>                      </a:t>
                      </a:r>
                      <a:r>
                        <a:rPr lang="en-US" b="0" dirty="0"/>
                        <a:t>Idea Evolution (Power Systems</a:t>
                      </a:r>
                    </a:p>
                    <a:p>
                      <a:r>
                        <a:rPr lang="en-US" b="0" dirty="0"/>
                        <a:t>  and Home &amp; Distribution)</a:t>
                      </a:r>
                    </a:p>
                  </p:txBody>
                </p:sp>
                <p:pic>
                  <p:nvPicPr>
                    <p:cNvPr id="302" name="Picture 301">
                      <a:extLst>
                        <a:ext uri="{FF2B5EF4-FFF2-40B4-BE49-F238E27FC236}">
                          <a16:creationId xmlns:a16="http://schemas.microsoft.com/office/drawing/2014/main" id="{58C64EB3-C904-4767-9A36-E98909E920EE}"/>
                        </a:ext>
                      </a:extLst>
                    </p:cNvPr>
                    <p:cNvPicPr preferRelativeResize="0">
                      <a:picLocks/>
                    </p:cNvPicPr>
                    <p:nvPr/>
                  </p:nvPicPr>
                  <p:blipFill>
                    <a:blip r:embed="rId34"/>
                    <a:stretch>
                      <a:fillRect/>
                    </a:stretch>
                  </p:blipFill>
                  <p:spPr>
                    <a:xfrm>
                      <a:off x="14758966" y="597542"/>
                      <a:ext cx="450437" cy="375476"/>
                    </a:xfrm>
                    <a:prstGeom prst="ellipse">
                      <a:avLst/>
                    </a:prstGeom>
                    <a:ln w="12700" cap="rnd">
                      <a:solidFill>
                        <a:schemeClr val="bg1"/>
                      </a:solidFill>
                      <a:prstDash val="solid"/>
                    </a:ln>
                    <a:effectLst/>
                  </p:spPr>
                </p:pic>
              </p:grpSp>
              <p:grpSp>
                <p:nvGrpSpPr>
                  <p:cNvPr id="1036" name="Group 1035">
                    <a:extLst>
                      <a:ext uri="{FF2B5EF4-FFF2-40B4-BE49-F238E27FC236}">
                        <a16:creationId xmlns:a16="http://schemas.microsoft.com/office/drawing/2014/main" id="{AFDDAE4F-9A72-405C-9197-1DC63F991DD2}"/>
                      </a:ext>
                    </a:extLst>
                  </p:cNvPr>
                  <p:cNvGrpSpPr/>
                  <p:nvPr/>
                </p:nvGrpSpPr>
                <p:grpSpPr>
                  <a:xfrm>
                    <a:off x="26649625" y="4780407"/>
                    <a:ext cx="2494568" cy="786383"/>
                    <a:chOff x="26611953" y="4838403"/>
                    <a:chExt cx="2494568" cy="786383"/>
                  </a:xfrm>
                </p:grpSpPr>
                <p:sp>
                  <p:nvSpPr>
                    <p:cNvPr id="395" name="TextBox 394">
                      <a:extLst>
                        <a:ext uri="{FF2B5EF4-FFF2-40B4-BE49-F238E27FC236}">
                          <a16:creationId xmlns:a16="http://schemas.microsoft.com/office/drawing/2014/main" id="{B1B61E2C-1DCE-4A00-8E6D-251B6200A90D}"/>
                        </a:ext>
                      </a:extLst>
                    </p:cNvPr>
                    <p:cNvSpPr txBox="1"/>
                    <p:nvPr/>
                  </p:nvSpPr>
                  <p:spPr>
                    <a:xfrm>
                      <a:off x="26738225" y="4909290"/>
                      <a:ext cx="2368296" cy="64007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Salma Elisa Arteaga</a:t>
                      </a:r>
                    </a:p>
                    <a:p>
                      <a:r>
                        <a:rPr lang="en-US" sz="900" b="1" dirty="0">
                          <a:solidFill>
                            <a:schemeClr val="bg1"/>
                          </a:solidFill>
                        </a:rPr>
                        <a:t>                PS, MTY, MEX </a:t>
                      </a:r>
                    </a:p>
                    <a:p>
                      <a:r>
                        <a:rPr lang="en-US" sz="900" dirty="0">
                          <a:solidFill>
                            <a:schemeClr val="bg1"/>
                          </a:solidFill>
                        </a:rPr>
                        <a:t>                Procurement</a:t>
                      </a:r>
                      <a:r>
                        <a:rPr lang="en-US" sz="1001" dirty="0">
                          <a:solidFill>
                            <a:schemeClr val="bg1"/>
                          </a:solidFill>
                        </a:rPr>
                        <a:t> </a:t>
                      </a:r>
                      <a:r>
                        <a:rPr lang="en-US" sz="900" dirty="0">
                          <a:solidFill>
                            <a:schemeClr val="bg1"/>
                          </a:solidFill>
                        </a:rPr>
                        <a:t>Project Specialist</a:t>
                      </a:r>
                    </a:p>
                  </p:txBody>
                </p:sp>
                <p:pic>
                  <p:nvPicPr>
                    <p:cNvPr id="5" name="Picture 4">
                      <a:extLst>
                        <a:ext uri="{FF2B5EF4-FFF2-40B4-BE49-F238E27FC236}">
                          <a16:creationId xmlns:a16="http://schemas.microsoft.com/office/drawing/2014/main" id="{08BB6A30-9AF8-433F-9F9C-8BAFC10B98BB}"/>
                        </a:ext>
                      </a:extLst>
                    </p:cNvPr>
                    <p:cNvPicPr preferRelativeResize="0">
                      <a:picLocks/>
                    </p:cNvPicPr>
                    <p:nvPr/>
                  </p:nvPicPr>
                  <p:blipFill>
                    <a:blip r:embed="rId35"/>
                    <a:stretch>
                      <a:fillRect/>
                    </a:stretch>
                  </p:blipFill>
                  <p:spPr>
                    <a:xfrm>
                      <a:off x="26611953" y="4838403"/>
                      <a:ext cx="667512" cy="786383"/>
                    </a:xfrm>
                    <a:prstGeom prst="ellipse">
                      <a:avLst/>
                    </a:prstGeom>
                    <a:ln>
                      <a:solidFill>
                        <a:schemeClr val="accent2">
                          <a:lumMod val="20000"/>
                          <a:lumOff val="80000"/>
                        </a:schemeClr>
                      </a:solidFill>
                    </a:ln>
                  </p:spPr>
                </p:pic>
              </p:grpSp>
              <p:sp>
                <p:nvSpPr>
                  <p:cNvPr id="396" name="TextBox 395">
                    <a:extLst>
                      <a:ext uri="{FF2B5EF4-FFF2-40B4-BE49-F238E27FC236}">
                        <a16:creationId xmlns:a16="http://schemas.microsoft.com/office/drawing/2014/main" id="{A2D3942C-3C50-4F1D-864F-BF9EEB70EE27}"/>
                      </a:ext>
                    </a:extLst>
                  </p:cNvPr>
                  <p:cNvSpPr txBox="1"/>
                  <p:nvPr/>
                </p:nvSpPr>
                <p:spPr>
                  <a:xfrm>
                    <a:off x="29565826" y="729648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grpSp>
                <p:nvGrpSpPr>
                  <p:cNvPr id="1038" name="Group 1037">
                    <a:extLst>
                      <a:ext uri="{FF2B5EF4-FFF2-40B4-BE49-F238E27FC236}">
                        <a16:creationId xmlns:a16="http://schemas.microsoft.com/office/drawing/2014/main" id="{410D9C70-EFEC-43DA-997E-FB73F4A36D52}"/>
                      </a:ext>
                    </a:extLst>
                  </p:cNvPr>
                  <p:cNvGrpSpPr/>
                  <p:nvPr/>
                </p:nvGrpSpPr>
                <p:grpSpPr>
                  <a:xfrm>
                    <a:off x="29431541" y="6405919"/>
                    <a:ext cx="2508870" cy="786383"/>
                    <a:chOff x="29406052" y="6518155"/>
                    <a:chExt cx="2508870" cy="786383"/>
                  </a:xfrm>
                </p:grpSpPr>
                <p:sp>
                  <p:nvSpPr>
                    <p:cNvPr id="385" name="TextBox 384">
                      <a:extLst>
                        <a:ext uri="{FF2B5EF4-FFF2-40B4-BE49-F238E27FC236}">
                          <a16:creationId xmlns:a16="http://schemas.microsoft.com/office/drawing/2014/main" id="{85CBDE0E-9F2B-45CE-8254-B23277E22A91}"/>
                        </a:ext>
                      </a:extLst>
                    </p:cNvPr>
                    <p:cNvSpPr txBox="1"/>
                    <p:nvPr/>
                  </p:nvSpPr>
                  <p:spPr>
                    <a:xfrm>
                      <a:off x="29546626" y="6598803"/>
                      <a:ext cx="2368296" cy="64007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Stephany Carrillo</a:t>
                      </a:r>
                    </a:p>
                    <a:p>
                      <a:r>
                        <a:rPr lang="en-US" sz="1001" b="1" dirty="0">
                          <a:solidFill>
                            <a:schemeClr val="bg1"/>
                          </a:solidFill>
                        </a:rPr>
                        <a:t>                 PS, MTY, MEX </a:t>
                      </a:r>
                    </a:p>
                    <a:p>
                      <a:r>
                        <a:rPr lang="en-US" sz="1001" dirty="0">
                          <a:solidFill>
                            <a:schemeClr val="bg1"/>
                          </a:solidFill>
                        </a:rPr>
                        <a:t>                </a:t>
                      </a:r>
                      <a:r>
                        <a:rPr lang="en-US" sz="900" dirty="0">
                          <a:solidFill>
                            <a:schemeClr val="bg1"/>
                          </a:solidFill>
                        </a:rPr>
                        <a:t>Project Specialist Intern</a:t>
                      </a:r>
                    </a:p>
                  </p:txBody>
                </p:sp>
                <p:pic>
                  <p:nvPicPr>
                    <p:cNvPr id="11" name="Picture 10">
                      <a:extLst>
                        <a:ext uri="{FF2B5EF4-FFF2-40B4-BE49-F238E27FC236}">
                          <a16:creationId xmlns:a16="http://schemas.microsoft.com/office/drawing/2014/main" id="{2A29BC6F-C010-41CF-AF34-BCF8A94D8C8E}"/>
                        </a:ext>
                      </a:extLst>
                    </p:cNvPr>
                    <p:cNvPicPr preferRelativeResize="0">
                      <a:picLocks/>
                    </p:cNvPicPr>
                    <p:nvPr/>
                  </p:nvPicPr>
                  <p:blipFill rotWithShape="1">
                    <a:blip r:embed="rId36" cstate="email">
                      <a:extLst>
                        <a:ext uri="{28A0092B-C50C-407E-A947-70E740481C1C}">
                          <a14:useLocalDpi xmlns:a14="http://schemas.microsoft.com/office/drawing/2010/main" val="0"/>
                        </a:ext>
                      </a:extLst>
                    </a:blip>
                    <a:srcRect t="13060" b="12099"/>
                    <a:stretch/>
                  </p:blipFill>
                  <p:spPr>
                    <a:xfrm>
                      <a:off x="29406052" y="6518155"/>
                      <a:ext cx="667512" cy="786383"/>
                    </a:xfrm>
                    <a:prstGeom prst="ellipse">
                      <a:avLst/>
                    </a:prstGeom>
                  </p:spPr>
                </p:pic>
              </p:grpSp>
              <p:grpSp>
                <p:nvGrpSpPr>
                  <p:cNvPr id="1037" name="Group 1036">
                    <a:extLst>
                      <a:ext uri="{FF2B5EF4-FFF2-40B4-BE49-F238E27FC236}">
                        <a16:creationId xmlns:a16="http://schemas.microsoft.com/office/drawing/2014/main" id="{02920B3B-4C8C-4448-82A2-AC75564626A8}"/>
                      </a:ext>
                    </a:extLst>
                  </p:cNvPr>
                  <p:cNvGrpSpPr/>
                  <p:nvPr/>
                </p:nvGrpSpPr>
                <p:grpSpPr>
                  <a:xfrm>
                    <a:off x="26668708" y="6401456"/>
                    <a:ext cx="2469313" cy="786384"/>
                    <a:chOff x="26631597" y="6498878"/>
                    <a:chExt cx="2469313" cy="786384"/>
                  </a:xfrm>
                </p:grpSpPr>
                <p:sp>
                  <p:nvSpPr>
                    <p:cNvPr id="384" name="TextBox 383">
                      <a:extLst>
                        <a:ext uri="{FF2B5EF4-FFF2-40B4-BE49-F238E27FC236}">
                          <a16:creationId xmlns:a16="http://schemas.microsoft.com/office/drawing/2014/main" id="{3472834E-02EA-41B0-8152-46CD5E6A0986}"/>
                        </a:ext>
                      </a:extLst>
                    </p:cNvPr>
                    <p:cNvSpPr txBox="1"/>
                    <p:nvPr/>
                  </p:nvSpPr>
                  <p:spPr>
                    <a:xfrm>
                      <a:off x="26732614" y="6571211"/>
                      <a:ext cx="2368296" cy="64007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400" b="1" dirty="0">
                          <a:solidFill>
                            <a:schemeClr val="bg1"/>
                          </a:solidFill>
                        </a:rPr>
                        <a:t>Alondra Ibarra</a:t>
                      </a:r>
                    </a:p>
                    <a:p>
                      <a:r>
                        <a:rPr lang="en-US" sz="1000" b="1" dirty="0">
                          <a:solidFill>
                            <a:schemeClr val="bg1"/>
                          </a:solidFill>
                        </a:rPr>
                        <a:t>               PS, MTY, MEX </a:t>
                      </a:r>
                    </a:p>
                    <a:p>
                      <a:r>
                        <a:rPr lang="en-US" sz="1001" dirty="0">
                          <a:solidFill>
                            <a:schemeClr val="bg1"/>
                          </a:solidFill>
                        </a:rPr>
                        <a:t>               </a:t>
                      </a:r>
                      <a:r>
                        <a:rPr lang="en-US" sz="900" dirty="0">
                          <a:solidFill>
                            <a:schemeClr val="bg1"/>
                          </a:solidFill>
                        </a:rPr>
                        <a:t>Project Specialist Intern</a:t>
                      </a:r>
                    </a:p>
                  </p:txBody>
                </p:sp>
                <p:pic>
                  <p:nvPicPr>
                    <p:cNvPr id="13" name="Picture 12">
                      <a:extLst>
                        <a:ext uri="{FF2B5EF4-FFF2-40B4-BE49-F238E27FC236}">
                          <a16:creationId xmlns:a16="http://schemas.microsoft.com/office/drawing/2014/main" id="{B0114D4C-3E7E-4626-A643-C674541FECDC}"/>
                        </a:ext>
                      </a:extLst>
                    </p:cNvPr>
                    <p:cNvPicPr preferRelativeResize="0">
                      <a:picLocks/>
                    </p:cNvPicPr>
                    <p:nvPr/>
                  </p:nvPicPr>
                  <p:blipFill>
                    <a:blip r:embed="rId37" cstate="email">
                      <a:extLst>
                        <a:ext uri="{28A0092B-C50C-407E-A947-70E740481C1C}">
                          <a14:useLocalDpi xmlns:a14="http://schemas.microsoft.com/office/drawing/2010/main" val="0"/>
                        </a:ext>
                      </a:extLst>
                    </a:blip>
                    <a:stretch>
                      <a:fillRect/>
                    </a:stretch>
                  </p:blipFill>
                  <p:spPr>
                    <a:xfrm>
                      <a:off x="26631597" y="6498878"/>
                      <a:ext cx="667512" cy="786384"/>
                    </a:xfrm>
                    <a:prstGeom prst="ellipse">
                      <a:avLst/>
                    </a:prstGeom>
                  </p:spPr>
                </p:pic>
              </p:grpSp>
              <p:cxnSp>
                <p:nvCxnSpPr>
                  <p:cNvPr id="409" name="Straight Connector 408">
                    <a:extLst>
                      <a:ext uri="{FF2B5EF4-FFF2-40B4-BE49-F238E27FC236}">
                        <a16:creationId xmlns:a16="http://schemas.microsoft.com/office/drawing/2014/main" id="{96F09CA5-B12B-4930-8BF0-CA8794F199B0}"/>
                      </a:ext>
                    </a:extLst>
                  </p:cNvPr>
                  <p:cNvCxnSpPr>
                    <a:cxnSpLocks/>
                  </p:cNvCxnSpPr>
                  <p:nvPr/>
                </p:nvCxnSpPr>
                <p:spPr>
                  <a:xfrm>
                    <a:off x="26473217" y="4658496"/>
                    <a:ext cx="3304132" cy="513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a:extLst>
                      <a:ext uri="{FF2B5EF4-FFF2-40B4-BE49-F238E27FC236}">
                        <a16:creationId xmlns:a16="http://schemas.microsoft.com/office/drawing/2014/main" id="{04F0F52B-A681-41E9-9140-4DC01778C32E}"/>
                      </a:ext>
                    </a:extLst>
                  </p:cNvPr>
                  <p:cNvCxnSpPr>
                    <a:cxnSpLocks/>
                  </p:cNvCxnSpPr>
                  <p:nvPr/>
                </p:nvCxnSpPr>
                <p:spPr>
                  <a:xfrm>
                    <a:off x="26456064" y="4660962"/>
                    <a:ext cx="1" cy="297972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14" name="Straight Arrow Connector 413">
                    <a:extLst>
                      <a:ext uri="{FF2B5EF4-FFF2-40B4-BE49-F238E27FC236}">
                        <a16:creationId xmlns:a16="http://schemas.microsoft.com/office/drawing/2014/main" id="{4B2E107C-444C-4625-9DC2-F79B89949C92}"/>
                      </a:ext>
                    </a:extLst>
                  </p:cNvPr>
                  <p:cNvCxnSpPr>
                    <a:cxnSpLocks/>
                  </p:cNvCxnSpPr>
                  <p:nvPr/>
                </p:nvCxnSpPr>
                <p:spPr>
                  <a:xfrm>
                    <a:off x="26475290" y="5122741"/>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34" name="Group 133">
                    <a:extLst>
                      <a:ext uri="{FF2B5EF4-FFF2-40B4-BE49-F238E27FC236}">
                        <a16:creationId xmlns:a16="http://schemas.microsoft.com/office/drawing/2014/main" id="{B7A1B658-219D-40B8-A0E7-6FA01A2028C1}"/>
                      </a:ext>
                    </a:extLst>
                  </p:cNvPr>
                  <p:cNvGrpSpPr/>
                  <p:nvPr/>
                </p:nvGrpSpPr>
                <p:grpSpPr>
                  <a:xfrm>
                    <a:off x="29225216" y="4660962"/>
                    <a:ext cx="187759" cy="3026721"/>
                    <a:chOff x="28896716" y="4588911"/>
                    <a:chExt cx="187759" cy="3026721"/>
                  </a:xfrm>
                </p:grpSpPr>
                <p:cxnSp>
                  <p:nvCxnSpPr>
                    <p:cNvPr id="424" name="Straight Connector 423">
                      <a:extLst>
                        <a:ext uri="{FF2B5EF4-FFF2-40B4-BE49-F238E27FC236}">
                          <a16:creationId xmlns:a16="http://schemas.microsoft.com/office/drawing/2014/main" id="{06846779-51BB-44F7-AE77-8B3E2FEAF393}"/>
                        </a:ext>
                      </a:extLst>
                    </p:cNvPr>
                    <p:cNvCxnSpPr>
                      <a:cxnSpLocks/>
                    </p:cNvCxnSpPr>
                    <p:nvPr/>
                  </p:nvCxnSpPr>
                  <p:spPr>
                    <a:xfrm>
                      <a:off x="28896716" y="4588911"/>
                      <a:ext cx="17651" cy="302672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27" name="Straight Arrow Connector 426">
                      <a:extLst>
                        <a:ext uri="{FF2B5EF4-FFF2-40B4-BE49-F238E27FC236}">
                          <a16:creationId xmlns:a16="http://schemas.microsoft.com/office/drawing/2014/main" id="{4900EC1E-1018-4648-B797-B5825DEBA7B8}"/>
                        </a:ext>
                      </a:extLst>
                    </p:cNvPr>
                    <p:cNvCxnSpPr>
                      <a:cxnSpLocks/>
                    </p:cNvCxnSpPr>
                    <p:nvPr/>
                  </p:nvCxnSpPr>
                  <p:spPr>
                    <a:xfrm>
                      <a:off x="28900703" y="5047702"/>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421" name="Picture 420">
                    <a:extLst>
                      <a:ext uri="{FF2B5EF4-FFF2-40B4-BE49-F238E27FC236}">
                        <a16:creationId xmlns:a16="http://schemas.microsoft.com/office/drawing/2014/main" id="{9898E178-46F2-4811-90D6-6EF7E08E8D06}"/>
                      </a:ext>
                    </a:extLst>
                  </p:cNvPr>
                  <p:cNvPicPr preferRelativeResize="0">
                    <a:picLocks/>
                  </p:cNvPicPr>
                  <p:nvPr/>
                </p:nvPicPr>
                <p:blipFill rotWithShape="1">
                  <a:blip r:embed="rId38"/>
                  <a:srcRect l="10563" t="32169" r="79236" b="45103"/>
                  <a:stretch/>
                </p:blipFill>
                <p:spPr>
                  <a:xfrm>
                    <a:off x="29424744" y="7258489"/>
                    <a:ext cx="667512" cy="786384"/>
                  </a:xfrm>
                  <a:prstGeom prst="ellipse">
                    <a:avLst/>
                  </a:prstGeom>
                  <a:ln>
                    <a:solidFill>
                      <a:schemeClr val="accent1"/>
                    </a:solidFill>
                  </a:ln>
                </p:spPr>
              </p:pic>
              <p:cxnSp>
                <p:nvCxnSpPr>
                  <p:cNvPr id="561" name="Straight Arrow Connector 560">
                    <a:extLst>
                      <a:ext uri="{FF2B5EF4-FFF2-40B4-BE49-F238E27FC236}">
                        <a16:creationId xmlns:a16="http://schemas.microsoft.com/office/drawing/2014/main" id="{5ED88770-66D4-4441-B88A-77004097E2A2}"/>
                      </a:ext>
                    </a:extLst>
                  </p:cNvPr>
                  <p:cNvCxnSpPr>
                    <a:cxnSpLocks/>
                  </p:cNvCxnSpPr>
                  <p:nvPr/>
                </p:nvCxnSpPr>
                <p:spPr>
                  <a:xfrm>
                    <a:off x="26486182" y="5987486"/>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2" name="Straight Arrow Connector 561">
                    <a:extLst>
                      <a:ext uri="{FF2B5EF4-FFF2-40B4-BE49-F238E27FC236}">
                        <a16:creationId xmlns:a16="http://schemas.microsoft.com/office/drawing/2014/main" id="{EA0365CD-07CD-431D-ABE9-CD182D14A15A}"/>
                      </a:ext>
                    </a:extLst>
                  </p:cNvPr>
                  <p:cNvCxnSpPr>
                    <a:cxnSpLocks/>
                  </p:cNvCxnSpPr>
                  <p:nvPr/>
                </p:nvCxnSpPr>
                <p:spPr>
                  <a:xfrm>
                    <a:off x="26481439" y="6801940"/>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3" name="Straight Arrow Connector 562">
                    <a:extLst>
                      <a:ext uri="{FF2B5EF4-FFF2-40B4-BE49-F238E27FC236}">
                        <a16:creationId xmlns:a16="http://schemas.microsoft.com/office/drawing/2014/main" id="{66972600-AB7E-4FC2-ADC8-306FB5BE41C0}"/>
                      </a:ext>
                    </a:extLst>
                  </p:cNvPr>
                  <p:cNvCxnSpPr>
                    <a:cxnSpLocks/>
                  </p:cNvCxnSpPr>
                  <p:nvPr/>
                </p:nvCxnSpPr>
                <p:spPr>
                  <a:xfrm>
                    <a:off x="26473217" y="7653715"/>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grpSp>
            <p:nvGrpSpPr>
              <p:cNvPr id="180" name="Group 179">
                <a:extLst>
                  <a:ext uri="{FF2B5EF4-FFF2-40B4-BE49-F238E27FC236}">
                    <a16:creationId xmlns:a16="http://schemas.microsoft.com/office/drawing/2014/main" id="{89557B46-FCEA-41B9-AF94-96CB285BAAB7}"/>
                  </a:ext>
                </a:extLst>
              </p:cNvPr>
              <p:cNvGrpSpPr/>
              <p:nvPr/>
            </p:nvGrpSpPr>
            <p:grpSpPr>
              <a:xfrm>
                <a:off x="23498112" y="3335575"/>
                <a:ext cx="2858304" cy="4136204"/>
                <a:chOff x="23498112" y="3335575"/>
                <a:chExt cx="2858304" cy="4136204"/>
              </a:xfrm>
            </p:grpSpPr>
            <p:grpSp>
              <p:nvGrpSpPr>
                <p:cNvPr id="101" name="Group 100">
                  <a:extLst>
                    <a:ext uri="{FF2B5EF4-FFF2-40B4-BE49-F238E27FC236}">
                      <a16:creationId xmlns:a16="http://schemas.microsoft.com/office/drawing/2014/main" id="{59A2CAA7-913F-49E3-A955-333193EE30AE}"/>
                    </a:ext>
                  </a:extLst>
                </p:cNvPr>
                <p:cNvGrpSpPr/>
                <p:nvPr/>
              </p:nvGrpSpPr>
              <p:grpSpPr>
                <a:xfrm>
                  <a:off x="23541943" y="3335575"/>
                  <a:ext cx="2814473" cy="1124624"/>
                  <a:chOff x="25179147" y="3393207"/>
                  <a:chExt cx="2814473" cy="1124624"/>
                </a:xfrm>
              </p:grpSpPr>
              <p:cxnSp>
                <p:nvCxnSpPr>
                  <p:cNvPr id="726" name="Straight Arrow Connector 725">
                    <a:extLst>
                      <a:ext uri="{FF2B5EF4-FFF2-40B4-BE49-F238E27FC236}">
                        <a16:creationId xmlns:a16="http://schemas.microsoft.com/office/drawing/2014/main" id="{4C350CFB-AF78-40FF-8537-5BA13084927B}"/>
                      </a:ext>
                    </a:extLst>
                  </p:cNvPr>
                  <p:cNvCxnSpPr>
                    <a:cxnSpLocks/>
                  </p:cNvCxnSpPr>
                  <p:nvPr/>
                </p:nvCxnSpPr>
                <p:spPr>
                  <a:xfrm>
                    <a:off x="26586383" y="3393207"/>
                    <a:ext cx="0" cy="38866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5" name="Rectangle 304">
                    <a:extLst>
                      <a:ext uri="{FF2B5EF4-FFF2-40B4-BE49-F238E27FC236}">
                        <a16:creationId xmlns:a16="http://schemas.microsoft.com/office/drawing/2014/main" id="{FDCAD088-B480-4396-8E16-C61B05908E5D}"/>
                      </a:ext>
                    </a:extLst>
                  </p:cNvPr>
                  <p:cNvSpPr/>
                  <p:nvPr/>
                </p:nvSpPr>
                <p:spPr>
                  <a:xfrm>
                    <a:off x="25179147" y="4220506"/>
                    <a:ext cx="2814473"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dirty="0">
                        <a:solidFill>
                          <a:schemeClr val="bg1"/>
                        </a:solidFill>
                      </a:rPr>
                      <a:t>Idea Generation </a:t>
                    </a:r>
                  </a:p>
                  <a:p>
                    <a:pPr algn="ctr"/>
                    <a:endParaRPr lang="es-419" sz="132" b="1" dirty="0">
                      <a:solidFill>
                        <a:schemeClr val="bg1"/>
                      </a:solidFill>
                    </a:endParaRPr>
                  </a:p>
                </p:txBody>
              </p:sp>
            </p:grpSp>
            <p:cxnSp>
              <p:nvCxnSpPr>
                <p:cNvPr id="474" name="Straight Arrow Connector 473">
                  <a:extLst>
                    <a:ext uri="{FF2B5EF4-FFF2-40B4-BE49-F238E27FC236}">
                      <a16:creationId xmlns:a16="http://schemas.microsoft.com/office/drawing/2014/main" id="{7111A198-554C-4B2C-8068-BEA96D47BEC8}"/>
                    </a:ext>
                  </a:extLst>
                </p:cNvPr>
                <p:cNvCxnSpPr>
                  <a:cxnSpLocks/>
                  <a:stCxn id="305" idx="2"/>
                </p:cNvCxnSpPr>
                <p:nvPr/>
              </p:nvCxnSpPr>
              <p:spPr>
                <a:xfrm flipH="1">
                  <a:off x="24949179" y="4460199"/>
                  <a:ext cx="1" cy="21284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5" name="Straight Connector 474">
                  <a:extLst>
                    <a:ext uri="{FF2B5EF4-FFF2-40B4-BE49-F238E27FC236}">
                      <a16:creationId xmlns:a16="http://schemas.microsoft.com/office/drawing/2014/main" id="{C8741504-5BC1-4C99-92E5-CDD04F154FA7}"/>
                    </a:ext>
                  </a:extLst>
                </p:cNvPr>
                <p:cNvCxnSpPr>
                  <a:cxnSpLocks/>
                </p:cNvCxnSpPr>
                <p:nvPr/>
              </p:nvCxnSpPr>
              <p:spPr>
                <a:xfrm>
                  <a:off x="23505379" y="4670588"/>
                  <a:ext cx="1443800" cy="33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76" name="Straight Connector 475">
                  <a:extLst>
                    <a:ext uri="{FF2B5EF4-FFF2-40B4-BE49-F238E27FC236}">
                      <a16:creationId xmlns:a16="http://schemas.microsoft.com/office/drawing/2014/main" id="{63BB7BB4-6694-4E05-B10F-BF948503B6D7}"/>
                    </a:ext>
                  </a:extLst>
                </p:cNvPr>
                <p:cNvCxnSpPr>
                  <a:cxnSpLocks/>
                </p:cNvCxnSpPr>
                <p:nvPr/>
              </p:nvCxnSpPr>
              <p:spPr>
                <a:xfrm>
                  <a:off x="23498112" y="4660962"/>
                  <a:ext cx="5709" cy="281081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77" name="Straight Arrow Connector 476">
                  <a:extLst>
                    <a:ext uri="{FF2B5EF4-FFF2-40B4-BE49-F238E27FC236}">
                      <a16:creationId xmlns:a16="http://schemas.microsoft.com/office/drawing/2014/main" id="{E3AFFD27-FD2F-4539-A86B-743DC95572C0}"/>
                    </a:ext>
                  </a:extLst>
                </p:cNvPr>
                <p:cNvCxnSpPr>
                  <a:cxnSpLocks/>
                </p:cNvCxnSpPr>
                <p:nvPr/>
              </p:nvCxnSpPr>
              <p:spPr>
                <a:xfrm>
                  <a:off x="23529586" y="5227483"/>
                  <a:ext cx="198408"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5" name="Straight Arrow Connector 564">
                  <a:extLst>
                    <a:ext uri="{FF2B5EF4-FFF2-40B4-BE49-F238E27FC236}">
                      <a16:creationId xmlns:a16="http://schemas.microsoft.com/office/drawing/2014/main" id="{70A8CA83-E02A-4A0B-98B2-7B6D59B58E7A}"/>
                    </a:ext>
                  </a:extLst>
                </p:cNvPr>
                <p:cNvCxnSpPr>
                  <a:cxnSpLocks/>
                </p:cNvCxnSpPr>
                <p:nvPr/>
              </p:nvCxnSpPr>
              <p:spPr>
                <a:xfrm>
                  <a:off x="23510688" y="6332911"/>
                  <a:ext cx="198408"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6" name="Straight Arrow Connector 565">
                  <a:extLst>
                    <a:ext uri="{FF2B5EF4-FFF2-40B4-BE49-F238E27FC236}">
                      <a16:creationId xmlns:a16="http://schemas.microsoft.com/office/drawing/2014/main" id="{579808CC-050A-4D65-AE89-4A3947547BCC}"/>
                    </a:ext>
                  </a:extLst>
                </p:cNvPr>
                <p:cNvCxnSpPr>
                  <a:cxnSpLocks/>
                </p:cNvCxnSpPr>
                <p:nvPr/>
              </p:nvCxnSpPr>
              <p:spPr>
                <a:xfrm>
                  <a:off x="23519484" y="7471778"/>
                  <a:ext cx="198408"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grpSp>
      <p:grpSp>
        <p:nvGrpSpPr>
          <p:cNvPr id="26" name="Group 25">
            <a:extLst>
              <a:ext uri="{FF2B5EF4-FFF2-40B4-BE49-F238E27FC236}">
                <a16:creationId xmlns:a16="http://schemas.microsoft.com/office/drawing/2014/main" id="{5081FFA0-1F4A-4C3F-B9F5-90A39D272CEA}"/>
              </a:ext>
            </a:extLst>
          </p:cNvPr>
          <p:cNvGrpSpPr/>
          <p:nvPr/>
        </p:nvGrpSpPr>
        <p:grpSpPr>
          <a:xfrm>
            <a:off x="19208185" y="8880304"/>
            <a:ext cx="8837921" cy="4411037"/>
            <a:chOff x="19528507" y="8502451"/>
            <a:chExt cx="8837921" cy="4411037"/>
          </a:xfrm>
        </p:grpSpPr>
        <p:cxnSp>
          <p:nvCxnSpPr>
            <p:cNvPr id="313" name="Straight Connector 312">
              <a:extLst>
                <a:ext uri="{FF2B5EF4-FFF2-40B4-BE49-F238E27FC236}">
                  <a16:creationId xmlns:a16="http://schemas.microsoft.com/office/drawing/2014/main" id="{6AA22AF6-DF59-4631-9B09-4E2E7E2F1977}"/>
                </a:ext>
              </a:extLst>
            </p:cNvPr>
            <p:cNvCxnSpPr>
              <a:cxnSpLocks/>
            </p:cNvCxnSpPr>
            <p:nvPr/>
          </p:nvCxnSpPr>
          <p:spPr>
            <a:xfrm flipH="1">
              <a:off x="19528507" y="11084322"/>
              <a:ext cx="1907" cy="143597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426" name="TextBox 425">
              <a:extLst>
                <a:ext uri="{FF2B5EF4-FFF2-40B4-BE49-F238E27FC236}">
                  <a16:creationId xmlns:a16="http://schemas.microsoft.com/office/drawing/2014/main" id="{7945EAA0-5726-4EBA-AC1D-9B700E9D0B9E}"/>
                </a:ext>
              </a:extLst>
            </p:cNvPr>
            <p:cNvSpPr txBox="1"/>
            <p:nvPr/>
          </p:nvSpPr>
          <p:spPr>
            <a:xfrm>
              <a:off x="19959215" y="1219562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altLang="en-US" sz="1400" b="1" dirty="0">
                  <a:solidFill>
                    <a:schemeClr val="bg1"/>
                  </a:solidFill>
                </a:rPr>
                <a:t>         </a:t>
              </a:r>
              <a:r>
                <a:rPr lang="en-US" altLang="en-US" sz="1200" b="1" dirty="0">
                  <a:solidFill>
                    <a:schemeClr val="bg1"/>
                  </a:solidFill>
                </a:rPr>
                <a:t>Karla Colin Renteria</a:t>
              </a:r>
              <a:br>
                <a:rPr lang="en-US" altLang="en-US" sz="1200" b="1" dirty="0">
                  <a:solidFill>
                    <a:schemeClr val="bg1"/>
                  </a:solidFill>
                </a:rPr>
              </a:br>
              <a:r>
                <a:rPr lang="en-US" altLang="en-US" sz="1200" b="1" dirty="0">
                  <a:solidFill>
                    <a:schemeClr val="bg1"/>
                  </a:solidFill>
                </a:rPr>
                <a:t>          </a:t>
              </a:r>
              <a:r>
                <a:rPr lang="en-US" altLang="en-US" sz="1050" b="1" dirty="0">
                  <a:solidFill>
                    <a:schemeClr val="bg1"/>
                  </a:solidFill>
                </a:rPr>
                <a:t>Supplier Quality Engineer</a:t>
              </a:r>
              <a:endParaRPr lang="en-US" sz="1200" b="1" dirty="0">
                <a:solidFill>
                  <a:schemeClr val="bg1"/>
                </a:solidFill>
              </a:endParaRPr>
            </a:p>
            <a:p>
              <a:r>
                <a:rPr lang="en-US" sz="1001" b="1" dirty="0">
                  <a:solidFill>
                    <a:schemeClr val="bg1"/>
                  </a:solidFill>
                </a:rPr>
                <a:t>              </a:t>
              </a:r>
              <a:endParaRPr lang="en-US" sz="1200" dirty="0">
                <a:solidFill>
                  <a:schemeClr val="bg1"/>
                </a:solidFill>
              </a:endParaRPr>
            </a:p>
          </p:txBody>
        </p:sp>
        <p:sp>
          <p:nvSpPr>
            <p:cNvPr id="156" name="TextBox 155">
              <a:extLst>
                <a:ext uri="{FF2B5EF4-FFF2-40B4-BE49-F238E27FC236}">
                  <a16:creationId xmlns:a16="http://schemas.microsoft.com/office/drawing/2014/main" id="{D2E91047-1B4A-4F2B-AA1D-46D638402E48}"/>
                </a:ext>
              </a:extLst>
            </p:cNvPr>
            <p:cNvSpPr txBox="1"/>
            <p:nvPr/>
          </p:nvSpPr>
          <p:spPr>
            <a:xfrm>
              <a:off x="22995110" y="8563349"/>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Ricardo Gongora</a:t>
              </a:r>
            </a:p>
            <a:p>
              <a:r>
                <a:rPr lang="en-US" sz="1001" b="1" dirty="0">
                  <a:solidFill>
                    <a:schemeClr val="bg1"/>
                  </a:solidFill>
                </a:rPr>
                <a:t>             Supplier Quality Manager</a:t>
              </a:r>
            </a:p>
            <a:p>
              <a:r>
                <a:rPr lang="en-US" sz="1200" dirty="0">
                  <a:solidFill>
                    <a:schemeClr val="bg1"/>
                  </a:solidFill>
                </a:rPr>
                <a:t>          NAM </a:t>
              </a:r>
              <a:r>
                <a:rPr lang="en-US" sz="1001" dirty="0">
                  <a:solidFill>
                    <a:schemeClr val="bg1"/>
                  </a:solidFill>
                </a:rPr>
                <a:t>Strategic Projects</a:t>
              </a:r>
            </a:p>
          </p:txBody>
        </p:sp>
        <p:cxnSp>
          <p:nvCxnSpPr>
            <p:cNvPr id="158" name="Straight Connector 157">
              <a:extLst>
                <a:ext uri="{FF2B5EF4-FFF2-40B4-BE49-F238E27FC236}">
                  <a16:creationId xmlns:a16="http://schemas.microsoft.com/office/drawing/2014/main" id="{E5606DB1-2B6B-43B7-8C68-92BFFB0F63F2}"/>
                </a:ext>
              </a:extLst>
            </p:cNvPr>
            <p:cNvCxnSpPr>
              <a:cxnSpLocks/>
            </p:cNvCxnSpPr>
            <p:nvPr/>
          </p:nvCxnSpPr>
          <p:spPr>
            <a:xfrm>
              <a:off x="19530641" y="9454309"/>
              <a:ext cx="3555198"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59" name="TextBox 158">
              <a:extLst>
                <a:ext uri="{FF2B5EF4-FFF2-40B4-BE49-F238E27FC236}">
                  <a16:creationId xmlns:a16="http://schemas.microsoft.com/office/drawing/2014/main" id="{544F69BB-4009-4D9D-8D5E-BBBAE02D9284}"/>
                </a:ext>
              </a:extLst>
            </p:cNvPr>
            <p:cNvSpPr txBox="1"/>
            <p:nvPr/>
          </p:nvSpPr>
          <p:spPr>
            <a:xfrm>
              <a:off x="22869386" y="9581849"/>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Armando Fernandez</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p>
          </p:txBody>
        </p:sp>
        <p:sp>
          <p:nvSpPr>
            <p:cNvPr id="160" name="TextBox 159">
              <a:extLst>
                <a:ext uri="{FF2B5EF4-FFF2-40B4-BE49-F238E27FC236}">
                  <a16:creationId xmlns:a16="http://schemas.microsoft.com/office/drawing/2014/main" id="{3498C4E1-F925-4063-8BF2-01C1EA28752F}"/>
                </a:ext>
              </a:extLst>
            </p:cNvPr>
            <p:cNvSpPr txBox="1"/>
            <p:nvPr/>
          </p:nvSpPr>
          <p:spPr>
            <a:xfrm>
              <a:off x="22872408" y="1048094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Raul de la Rosa</a:t>
              </a:r>
            </a:p>
            <a:p>
              <a:r>
                <a:rPr lang="en-US" sz="1200" b="1" dirty="0">
                  <a:solidFill>
                    <a:schemeClr val="bg1"/>
                  </a:solidFill>
                </a:rPr>
                <a:t>            </a:t>
              </a:r>
              <a:r>
                <a:rPr lang="en-US" sz="1000" b="1" dirty="0">
                  <a:solidFill>
                    <a:schemeClr val="bg1"/>
                  </a:solidFill>
                </a:rPr>
                <a:t>Supplier Quality Engr </a:t>
              </a:r>
              <a:r>
                <a:rPr lang="en-US" sz="500" b="1" dirty="0">
                  <a:solidFill>
                    <a:schemeClr val="bg1"/>
                  </a:solidFill>
                </a:rPr>
                <a:t>MTY MEX  </a:t>
              </a:r>
            </a:p>
            <a:p>
              <a:r>
                <a:rPr lang="en-US" sz="800" b="1" dirty="0">
                  <a:solidFill>
                    <a:schemeClr val="bg1"/>
                  </a:solidFill>
                </a:rPr>
                <a:t>                  </a:t>
              </a:r>
              <a:r>
                <a:rPr lang="en-US" sz="1200" dirty="0">
                  <a:solidFill>
                    <a:schemeClr val="bg1"/>
                  </a:solidFill>
                </a:rPr>
                <a:t>NAM</a:t>
              </a:r>
              <a:r>
                <a:rPr lang="en-US" sz="1000" dirty="0">
                  <a:solidFill>
                    <a:schemeClr val="bg1"/>
                  </a:solidFill>
                </a:rPr>
                <a:t> Strategic Projects</a:t>
              </a:r>
              <a:endParaRPr lang="en-US" sz="900" dirty="0">
                <a:solidFill>
                  <a:schemeClr val="bg1"/>
                </a:solidFill>
              </a:endParaRPr>
            </a:p>
          </p:txBody>
        </p:sp>
        <p:sp>
          <p:nvSpPr>
            <p:cNvPr id="161" name="TextBox 160">
              <a:extLst>
                <a:ext uri="{FF2B5EF4-FFF2-40B4-BE49-F238E27FC236}">
                  <a16:creationId xmlns:a16="http://schemas.microsoft.com/office/drawing/2014/main" id="{3E11E7BE-69B7-429F-85F7-A3B87556EBB4}"/>
                </a:ext>
              </a:extLst>
            </p:cNvPr>
            <p:cNvSpPr txBox="1"/>
            <p:nvPr/>
          </p:nvSpPr>
          <p:spPr>
            <a:xfrm>
              <a:off x="22862910" y="1135149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Nayeli Diaz</a:t>
              </a:r>
            </a:p>
            <a:p>
              <a:r>
                <a:rPr lang="en-US" sz="1001" b="1" dirty="0">
                  <a:solidFill>
                    <a:schemeClr val="bg1"/>
                  </a:solidFill>
                </a:rPr>
                <a:t>               </a:t>
              </a:r>
              <a:r>
                <a:rPr lang="en-US" sz="1000" b="1" dirty="0">
                  <a:solidFill>
                    <a:schemeClr val="bg1"/>
                  </a:solidFill>
                </a:rPr>
                <a:t>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cxnSp>
          <p:nvCxnSpPr>
            <p:cNvPr id="162" name="Straight Connector 161">
              <a:extLst>
                <a:ext uri="{FF2B5EF4-FFF2-40B4-BE49-F238E27FC236}">
                  <a16:creationId xmlns:a16="http://schemas.microsoft.com/office/drawing/2014/main" id="{26E2558E-6442-4D70-8CF9-528D5FEE19C2}"/>
                </a:ext>
              </a:extLst>
            </p:cNvPr>
            <p:cNvCxnSpPr>
              <a:cxnSpLocks/>
            </p:cNvCxnSpPr>
            <p:nvPr/>
          </p:nvCxnSpPr>
          <p:spPr>
            <a:xfrm flipH="1">
              <a:off x="19529626" y="9454309"/>
              <a:ext cx="6555" cy="2382377"/>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585BED00-1762-4516-A64C-8EEA5ABCB82D}"/>
                </a:ext>
              </a:extLst>
            </p:cNvPr>
            <p:cNvCxnSpPr>
              <a:cxnSpLocks/>
            </p:cNvCxnSpPr>
            <p:nvPr/>
          </p:nvCxnSpPr>
          <p:spPr>
            <a:xfrm flipH="1">
              <a:off x="22515971" y="9454309"/>
              <a:ext cx="1" cy="305910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8" name="Straight Arrow Connector 167">
              <a:extLst>
                <a:ext uri="{FF2B5EF4-FFF2-40B4-BE49-F238E27FC236}">
                  <a16:creationId xmlns:a16="http://schemas.microsoft.com/office/drawing/2014/main" id="{306BB7B8-B5ED-47C8-8915-F1B1DF961534}"/>
                </a:ext>
              </a:extLst>
            </p:cNvPr>
            <p:cNvCxnSpPr>
              <a:cxnSpLocks/>
              <a:endCxn id="622" idx="2"/>
            </p:cNvCxnSpPr>
            <p:nvPr/>
          </p:nvCxnSpPr>
          <p:spPr>
            <a:xfrm>
              <a:off x="22532911" y="9906847"/>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FABE6CE8-88A5-49C1-8B15-F64C9ECBFE69}"/>
                </a:ext>
              </a:extLst>
            </p:cNvPr>
            <p:cNvCxnSpPr>
              <a:cxnSpLocks/>
            </p:cNvCxnSpPr>
            <p:nvPr/>
          </p:nvCxnSpPr>
          <p:spPr>
            <a:xfrm flipV="1">
              <a:off x="22946226" y="9450830"/>
              <a:ext cx="2608793" cy="348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E0E8C110-A302-49DA-9A4E-701F90EC6B08}"/>
                </a:ext>
              </a:extLst>
            </p:cNvPr>
            <p:cNvCxnSpPr>
              <a:cxnSpLocks/>
            </p:cNvCxnSpPr>
            <p:nvPr/>
          </p:nvCxnSpPr>
          <p:spPr>
            <a:xfrm flipH="1">
              <a:off x="25555019" y="9454309"/>
              <a:ext cx="8338" cy="303544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75" name="TextBox 174">
              <a:extLst>
                <a:ext uri="{FF2B5EF4-FFF2-40B4-BE49-F238E27FC236}">
                  <a16:creationId xmlns:a16="http://schemas.microsoft.com/office/drawing/2014/main" id="{93A8FCF5-4ADF-479E-961B-F0D1EF6AD225}"/>
                </a:ext>
              </a:extLst>
            </p:cNvPr>
            <p:cNvSpPr txBox="1"/>
            <p:nvPr/>
          </p:nvSpPr>
          <p:spPr>
            <a:xfrm>
              <a:off x="25993467" y="9555776"/>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Karla Juarez</a:t>
              </a:r>
            </a:p>
            <a:p>
              <a:r>
                <a:rPr lang="en-US" sz="1200" b="1" dirty="0">
                  <a:solidFill>
                    <a:schemeClr val="bg1"/>
                  </a:solidFill>
                </a:rPr>
                <a:t>           </a:t>
              </a:r>
              <a:r>
                <a:rPr lang="en-US" sz="1001" b="1" dirty="0">
                  <a:solidFill>
                    <a:schemeClr val="bg1"/>
                  </a:solidFill>
                </a:rPr>
                <a:t>Supplier Quality Engr </a:t>
              </a:r>
              <a:r>
                <a:rPr lang="en-US" sz="500" b="1" dirty="0">
                  <a:solidFill>
                    <a:schemeClr val="bg1"/>
                  </a:solidFill>
                </a:rPr>
                <a:t>MTY MEX</a:t>
              </a:r>
            </a:p>
            <a:p>
              <a:r>
                <a:rPr lang="en-US" sz="500" b="1" dirty="0">
                  <a:solidFill>
                    <a:schemeClr val="bg1"/>
                  </a:solidFill>
                </a:rPr>
                <a:t>                           </a:t>
              </a:r>
              <a:r>
                <a:rPr lang="en-US" sz="1200" dirty="0">
                  <a:solidFill>
                    <a:schemeClr val="bg1"/>
                  </a:solidFill>
                </a:rPr>
                <a:t>NAM </a:t>
              </a:r>
              <a:r>
                <a:rPr lang="en-US" sz="1001" dirty="0">
                  <a:solidFill>
                    <a:schemeClr val="bg1"/>
                  </a:solidFill>
                </a:rPr>
                <a:t>Strategic Projects</a:t>
              </a:r>
            </a:p>
          </p:txBody>
        </p:sp>
        <p:sp>
          <p:nvSpPr>
            <p:cNvPr id="176" name="TextBox 175">
              <a:extLst>
                <a:ext uri="{FF2B5EF4-FFF2-40B4-BE49-F238E27FC236}">
                  <a16:creationId xmlns:a16="http://schemas.microsoft.com/office/drawing/2014/main" id="{F94C2FCF-2A8A-49FA-ACAA-C2FDBE39FB21}"/>
                </a:ext>
              </a:extLst>
            </p:cNvPr>
            <p:cNvSpPr txBox="1"/>
            <p:nvPr/>
          </p:nvSpPr>
          <p:spPr>
            <a:xfrm>
              <a:off x="25993467" y="1046301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Aldo Cardenas </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sp>
          <p:nvSpPr>
            <p:cNvPr id="177" name="TextBox 176">
              <a:extLst>
                <a:ext uri="{FF2B5EF4-FFF2-40B4-BE49-F238E27FC236}">
                  <a16:creationId xmlns:a16="http://schemas.microsoft.com/office/drawing/2014/main" id="{7FCF3FE9-80AA-460D-8817-1CCE064BCE44}"/>
                </a:ext>
              </a:extLst>
            </p:cNvPr>
            <p:cNvSpPr txBox="1"/>
            <p:nvPr/>
          </p:nvSpPr>
          <p:spPr>
            <a:xfrm>
              <a:off x="25998132" y="1135149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Jose Luis Luna</a:t>
              </a:r>
            </a:p>
            <a:p>
              <a:r>
                <a:rPr lang="en-US" sz="1200" b="1" dirty="0">
                  <a:solidFill>
                    <a:schemeClr val="bg1"/>
                  </a:solidFill>
                </a:rPr>
                <a:t>         </a:t>
              </a:r>
              <a:r>
                <a:rPr lang="en-US" sz="1001" b="1" dirty="0">
                  <a:solidFill>
                    <a:schemeClr val="bg1"/>
                  </a:solidFill>
                </a:rPr>
                <a:t>   Supplier Quality Engr </a:t>
              </a:r>
              <a:r>
                <a:rPr lang="en-US" sz="500" b="1" dirty="0">
                  <a:solidFill>
                    <a:schemeClr val="bg1"/>
                  </a:solidFill>
                </a:rPr>
                <a:t>TLX MEX</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sp>
          <p:nvSpPr>
            <p:cNvPr id="178" name="TextBox 177">
              <a:extLst>
                <a:ext uri="{FF2B5EF4-FFF2-40B4-BE49-F238E27FC236}">
                  <a16:creationId xmlns:a16="http://schemas.microsoft.com/office/drawing/2014/main" id="{28BC43A0-ED4D-4B1A-ADE7-698511C35897}"/>
                </a:ext>
              </a:extLst>
            </p:cNvPr>
            <p:cNvSpPr txBox="1"/>
            <p:nvPr/>
          </p:nvSpPr>
          <p:spPr>
            <a:xfrm>
              <a:off x="19954015" y="9576830"/>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Lucy Casas</a:t>
              </a:r>
            </a:p>
            <a:p>
              <a:r>
                <a:rPr lang="en-US" sz="1200" b="1" dirty="0">
                  <a:solidFill>
                    <a:schemeClr val="bg1"/>
                  </a:solidFill>
                </a:rPr>
                <a:t>          </a:t>
              </a:r>
              <a:r>
                <a:rPr lang="en-US" sz="1001" b="1" dirty="0">
                  <a:solidFill>
                    <a:schemeClr val="bg1"/>
                  </a:solidFill>
                </a:rPr>
                <a:t>Supplier Quality Engr </a:t>
              </a:r>
              <a:r>
                <a:rPr lang="en-US" sz="500" b="1" dirty="0">
                  <a:solidFill>
                    <a:schemeClr val="bg1"/>
                  </a:solidFill>
                </a:rPr>
                <a:t>MTY MEX</a:t>
              </a:r>
            </a:p>
            <a:p>
              <a:r>
                <a:rPr lang="en-US" sz="1200" dirty="0">
                  <a:solidFill>
                    <a:schemeClr val="bg1"/>
                  </a:solidFill>
                </a:rPr>
                <a:t>          NAM </a:t>
              </a:r>
              <a:r>
                <a:rPr lang="en-US" sz="1001" dirty="0">
                  <a:solidFill>
                    <a:schemeClr val="bg1"/>
                  </a:solidFill>
                </a:rPr>
                <a:t>Strategic Projects</a:t>
              </a:r>
            </a:p>
          </p:txBody>
        </p:sp>
        <p:sp>
          <p:nvSpPr>
            <p:cNvPr id="179" name="TextBox 178">
              <a:extLst>
                <a:ext uri="{FF2B5EF4-FFF2-40B4-BE49-F238E27FC236}">
                  <a16:creationId xmlns:a16="http://schemas.microsoft.com/office/drawing/2014/main" id="{9822E4F3-D3BF-42BF-8BC6-D3F435E9F406}"/>
                </a:ext>
              </a:extLst>
            </p:cNvPr>
            <p:cNvSpPr txBox="1"/>
            <p:nvPr/>
          </p:nvSpPr>
          <p:spPr>
            <a:xfrm>
              <a:off x="19947385" y="10474587"/>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Priscila Navarrete</a:t>
              </a:r>
            </a:p>
            <a:p>
              <a:r>
                <a:rPr lang="en-US" sz="1001" b="1" dirty="0">
                  <a:solidFill>
                    <a:schemeClr val="bg1"/>
                  </a:solidFill>
                </a:rPr>
                <a:t>              Supplier Quality Engr </a:t>
              </a:r>
              <a:r>
                <a:rPr lang="en-US" sz="500" b="1" dirty="0">
                  <a:solidFill>
                    <a:schemeClr val="bg1"/>
                  </a:solidFill>
                </a:rPr>
                <a:t>MTY ME</a:t>
              </a:r>
            </a:p>
            <a:p>
              <a:r>
                <a:rPr lang="en-US" sz="500" b="1" dirty="0">
                  <a:solidFill>
                    <a:schemeClr val="bg1"/>
                  </a:solidFill>
                </a:rPr>
                <a:t>                           </a:t>
              </a:r>
              <a:r>
                <a:rPr lang="en-US" sz="1200" dirty="0">
                  <a:solidFill>
                    <a:schemeClr val="bg1"/>
                  </a:solidFill>
                </a:rPr>
                <a:t>NAM </a:t>
              </a:r>
              <a:r>
                <a:rPr lang="en-US" sz="1001" dirty="0">
                  <a:solidFill>
                    <a:schemeClr val="bg1"/>
                  </a:solidFill>
                </a:rPr>
                <a:t>Strategic Projects</a:t>
              </a:r>
              <a:endParaRPr lang="en-US" sz="1200" dirty="0">
                <a:solidFill>
                  <a:schemeClr val="bg1"/>
                </a:solidFill>
              </a:endParaRPr>
            </a:p>
          </p:txBody>
        </p:sp>
        <p:pic>
          <p:nvPicPr>
            <p:cNvPr id="181" name="Picture 180">
              <a:extLst>
                <a:ext uri="{FF2B5EF4-FFF2-40B4-BE49-F238E27FC236}">
                  <a16:creationId xmlns:a16="http://schemas.microsoft.com/office/drawing/2014/main" id="{91705B89-6FF5-4471-A197-7980DC84CDE0}"/>
                </a:ext>
              </a:extLst>
            </p:cNvPr>
            <p:cNvPicPr>
              <a:picLocks noChangeAspect="1"/>
            </p:cNvPicPr>
            <p:nvPr/>
          </p:nvPicPr>
          <p:blipFill>
            <a:blip r:embed="rId39" cstate="email">
              <a:extLst>
                <a:ext uri="{28A0092B-C50C-407E-A947-70E740481C1C}">
                  <a14:useLocalDpi xmlns:a14="http://schemas.microsoft.com/office/drawing/2010/main" val="0"/>
                </a:ext>
              </a:extLst>
            </a:blip>
            <a:stretch>
              <a:fillRect/>
            </a:stretch>
          </p:blipFill>
          <p:spPr>
            <a:xfrm>
              <a:off x="22759225" y="8502451"/>
              <a:ext cx="667512" cy="735536"/>
            </a:xfrm>
            <a:prstGeom prst="ellipse">
              <a:avLst/>
            </a:prstGeom>
            <a:ln w="12700" cap="rnd">
              <a:solidFill>
                <a:schemeClr val="bg1"/>
              </a:solidFill>
              <a:prstDash val="solid"/>
            </a:ln>
            <a:effectLst/>
          </p:spPr>
        </p:pic>
        <p:pic>
          <p:nvPicPr>
            <p:cNvPr id="183" name="Picture 182">
              <a:extLst>
                <a:ext uri="{FF2B5EF4-FFF2-40B4-BE49-F238E27FC236}">
                  <a16:creationId xmlns:a16="http://schemas.microsoft.com/office/drawing/2014/main" id="{DC30EEB0-A462-4952-B343-E1397A26189A}"/>
                </a:ext>
              </a:extLst>
            </p:cNvPr>
            <p:cNvPicPr preferRelativeResize="0">
              <a:picLocks/>
            </p:cNvPicPr>
            <p:nvPr/>
          </p:nvPicPr>
          <p:blipFill>
            <a:blip r:embed="rId40" cstate="email">
              <a:extLst>
                <a:ext uri="{28A0092B-C50C-407E-A947-70E740481C1C}">
                  <a14:useLocalDpi xmlns:a14="http://schemas.microsoft.com/office/drawing/2010/main" val="0"/>
                </a:ext>
              </a:extLst>
            </a:blip>
            <a:stretch>
              <a:fillRect/>
            </a:stretch>
          </p:blipFill>
          <p:spPr>
            <a:xfrm>
              <a:off x="19776658" y="10396570"/>
              <a:ext cx="667512" cy="786384"/>
            </a:xfrm>
            <a:prstGeom prst="ellipse">
              <a:avLst/>
            </a:prstGeom>
            <a:ln w="12700" cap="rnd">
              <a:solidFill>
                <a:schemeClr val="bg1"/>
              </a:solidFill>
              <a:prstDash val="solid"/>
            </a:ln>
            <a:effectLst/>
          </p:spPr>
        </p:pic>
        <p:pic>
          <p:nvPicPr>
            <p:cNvPr id="187" name="Picture 186">
              <a:extLst>
                <a:ext uri="{FF2B5EF4-FFF2-40B4-BE49-F238E27FC236}">
                  <a16:creationId xmlns:a16="http://schemas.microsoft.com/office/drawing/2014/main" id="{59B367F8-8621-49A1-B5C0-EF0A802667BF}"/>
                </a:ext>
              </a:extLst>
            </p:cNvPr>
            <p:cNvPicPr preferRelativeResize="0">
              <a:picLocks/>
            </p:cNvPicPr>
            <p:nvPr/>
          </p:nvPicPr>
          <p:blipFill>
            <a:blip r:embed="rId41" cstate="email">
              <a:extLst>
                <a:ext uri="{28A0092B-C50C-407E-A947-70E740481C1C}">
                  <a14:useLocalDpi xmlns:a14="http://schemas.microsoft.com/office/drawing/2010/main" val="0"/>
                </a:ext>
              </a:extLst>
            </a:blip>
            <a:stretch>
              <a:fillRect/>
            </a:stretch>
          </p:blipFill>
          <p:spPr>
            <a:xfrm>
              <a:off x="22755660" y="11268165"/>
              <a:ext cx="667512" cy="786384"/>
            </a:xfrm>
            <a:prstGeom prst="ellipse">
              <a:avLst/>
            </a:prstGeom>
            <a:ln w="12700" cap="rnd">
              <a:solidFill>
                <a:schemeClr val="bg1"/>
              </a:solidFill>
              <a:prstDash val="solid"/>
            </a:ln>
            <a:effectLst/>
          </p:spPr>
        </p:pic>
        <p:pic>
          <p:nvPicPr>
            <p:cNvPr id="188" name="Picture 187">
              <a:extLst>
                <a:ext uri="{FF2B5EF4-FFF2-40B4-BE49-F238E27FC236}">
                  <a16:creationId xmlns:a16="http://schemas.microsoft.com/office/drawing/2014/main" id="{AA60333A-9174-4628-9887-400EF7C8D115}"/>
                </a:ext>
              </a:extLst>
            </p:cNvPr>
            <p:cNvPicPr preferRelativeResize="0">
              <a:picLocks/>
            </p:cNvPicPr>
            <p:nvPr/>
          </p:nvPicPr>
          <p:blipFill>
            <a:blip r:embed="rId42" cstate="email">
              <a:extLst>
                <a:ext uri="{28A0092B-C50C-407E-A947-70E740481C1C}">
                  <a14:useLocalDpi xmlns:a14="http://schemas.microsoft.com/office/drawing/2010/main" val="0"/>
                </a:ext>
              </a:extLst>
            </a:blip>
            <a:stretch>
              <a:fillRect/>
            </a:stretch>
          </p:blipFill>
          <p:spPr>
            <a:xfrm>
              <a:off x="25851859" y="9508697"/>
              <a:ext cx="667512" cy="786384"/>
            </a:xfrm>
            <a:prstGeom prst="ellipse">
              <a:avLst/>
            </a:prstGeom>
            <a:ln w="12700" cap="rnd">
              <a:solidFill>
                <a:schemeClr val="bg1"/>
              </a:solidFill>
              <a:prstDash val="solid"/>
            </a:ln>
            <a:effectLst/>
          </p:spPr>
        </p:pic>
        <p:pic>
          <p:nvPicPr>
            <p:cNvPr id="189" name="Picture 188">
              <a:extLst>
                <a:ext uri="{FF2B5EF4-FFF2-40B4-BE49-F238E27FC236}">
                  <a16:creationId xmlns:a16="http://schemas.microsoft.com/office/drawing/2014/main" id="{CFFDFC0C-8C31-4D6C-BC5D-2F303D4317A2}"/>
                </a:ext>
              </a:extLst>
            </p:cNvPr>
            <p:cNvPicPr preferRelativeResize="0">
              <a:picLocks/>
            </p:cNvPicPr>
            <p:nvPr/>
          </p:nvPicPr>
          <p:blipFill>
            <a:blip r:embed="rId43" cstate="email">
              <a:extLst>
                <a:ext uri="{28A0092B-C50C-407E-A947-70E740481C1C}">
                  <a14:useLocalDpi xmlns:a14="http://schemas.microsoft.com/office/drawing/2010/main" val="0"/>
                </a:ext>
              </a:extLst>
            </a:blip>
            <a:stretch>
              <a:fillRect/>
            </a:stretch>
          </p:blipFill>
          <p:spPr>
            <a:xfrm>
              <a:off x="25851859" y="10407249"/>
              <a:ext cx="667512" cy="786384"/>
            </a:xfrm>
            <a:prstGeom prst="ellipse">
              <a:avLst/>
            </a:prstGeom>
            <a:ln w="12700" cap="rnd">
              <a:solidFill>
                <a:schemeClr val="bg1"/>
              </a:solidFill>
              <a:prstDash val="solid"/>
            </a:ln>
            <a:effectLst/>
          </p:spPr>
        </p:pic>
        <p:pic>
          <p:nvPicPr>
            <p:cNvPr id="190" name="Picture 189">
              <a:extLst>
                <a:ext uri="{FF2B5EF4-FFF2-40B4-BE49-F238E27FC236}">
                  <a16:creationId xmlns:a16="http://schemas.microsoft.com/office/drawing/2014/main" id="{D7B93CB5-6A5A-4F30-9AB1-DF08963D147E}"/>
                </a:ext>
              </a:extLst>
            </p:cNvPr>
            <p:cNvPicPr preferRelativeResize="0">
              <a:picLocks/>
            </p:cNvPicPr>
            <p:nvPr/>
          </p:nvPicPr>
          <p:blipFill>
            <a:blip r:embed="rId44" cstate="email">
              <a:extLst>
                <a:ext uri="{28A0092B-C50C-407E-A947-70E740481C1C}">
                  <a14:useLocalDpi xmlns:a14="http://schemas.microsoft.com/office/drawing/2010/main" val="0"/>
                </a:ext>
              </a:extLst>
            </a:blip>
            <a:stretch>
              <a:fillRect/>
            </a:stretch>
          </p:blipFill>
          <p:spPr>
            <a:xfrm>
              <a:off x="25851859" y="11299137"/>
              <a:ext cx="667512" cy="786384"/>
            </a:xfrm>
            <a:prstGeom prst="ellipse">
              <a:avLst/>
            </a:prstGeom>
            <a:ln w="12700" cap="rnd">
              <a:solidFill>
                <a:schemeClr val="bg1"/>
              </a:solidFill>
              <a:prstDash val="solid"/>
            </a:ln>
            <a:effectLst/>
          </p:spPr>
        </p:pic>
        <p:sp>
          <p:nvSpPr>
            <p:cNvPr id="192" name="TextBox 191">
              <a:extLst>
                <a:ext uri="{FF2B5EF4-FFF2-40B4-BE49-F238E27FC236}">
                  <a16:creationId xmlns:a16="http://schemas.microsoft.com/office/drawing/2014/main" id="{E20F9B29-63D2-4A04-92D2-EE662BC180AE}"/>
                </a:ext>
              </a:extLst>
            </p:cNvPr>
            <p:cNvSpPr txBox="1"/>
            <p:nvPr/>
          </p:nvSpPr>
          <p:spPr>
            <a:xfrm>
              <a:off x="19954015" y="1135149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Fatima Guzman</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pic>
          <p:nvPicPr>
            <p:cNvPr id="193" name="Picture 192">
              <a:extLst>
                <a:ext uri="{FF2B5EF4-FFF2-40B4-BE49-F238E27FC236}">
                  <a16:creationId xmlns:a16="http://schemas.microsoft.com/office/drawing/2014/main" id="{7124DBC1-3950-4D63-81F2-2145412E4831}"/>
                </a:ext>
              </a:extLst>
            </p:cNvPr>
            <p:cNvPicPr preferRelativeResize="0">
              <a:picLocks/>
            </p:cNvPicPr>
            <p:nvPr/>
          </p:nvPicPr>
          <p:blipFill>
            <a:blip r:embed="rId45" cstate="email">
              <a:extLst>
                <a:ext uri="{28A0092B-C50C-407E-A947-70E740481C1C}">
                  <a14:useLocalDpi xmlns:a14="http://schemas.microsoft.com/office/drawing/2010/main" val="0"/>
                </a:ext>
              </a:extLst>
            </a:blip>
            <a:stretch>
              <a:fillRect/>
            </a:stretch>
          </p:blipFill>
          <p:spPr>
            <a:xfrm>
              <a:off x="19776658" y="11299094"/>
              <a:ext cx="667512" cy="786384"/>
            </a:xfrm>
            <a:prstGeom prst="ellipse">
              <a:avLst/>
            </a:prstGeom>
            <a:ln w="12700" cap="rnd">
              <a:solidFill>
                <a:schemeClr val="bg1"/>
              </a:solidFill>
              <a:prstDash val="solid"/>
            </a:ln>
            <a:effectLst/>
          </p:spPr>
        </p:pic>
        <p:sp>
          <p:nvSpPr>
            <p:cNvPr id="194" name="TextBox 193">
              <a:extLst>
                <a:ext uri="{FF2B5EF4-FFF2-40B4-BE49-F238E27FC236}">
                  <a16:creationId xmlns:a16="http://schemas.microsoft.com/office/drawing/2014/main" id="{DCDAB25E-DA72-49EA-AD36-DCA27D9116E2}"/>
                </a:ext>
              </a:extLst>
            </p:cNvPr>
            <p:cNvSpPr txBox="1"/>
            <p:nvPr/>
          </p:nvSpPr>
          <p:spPr>
            <a:xfrm>
              <a:off x="22862910" y="12165989"/>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cxnSp>
          <p:nvCxnSpPr>
            <p:cNvPr id="173" name="Straight Arrow Connector 172">
              <a:extLst>
                <a:ext uri="{FF2B5EF4-FFF2-40B4-BE49-F238E27FC236}">
                  <a16:creationId xmlns:a16="http://schemas.microsoft.com/office/drawing/2014/main" id="{32561286-AE34-4941-8767-B3EF8374EE2A}"/>
                </a:ext>
              </a:extLst>
            </p:cNvPr>
            <p:cNvCxnSpPr>
              <a:cxnSpLocks/>
              <a:endCxn id="189" idx="2"/>
            </p:cNvCxnSpPr>
            <p:nvPr/>
          </p:nvCxnSpPr>
          <p:spPr>
            <a:xfrm>
              <a:off x="25571253" y="10800242"/>
              <a:ext cx="280606" cy="19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95" name="Picture 194">
              <a:extLst>
                <a:ext uri="{FF2B5EF4-FFF2-40B4-BE49-F238E27FC236}">
                  <a16:creationId xmlns:a16="http://schemas.microsoft.com/office/drawing/2014/main" id="{BB4A372F-0109-478C-8963-A5852B74023F}"/>
                </a:ext>
              </a:extLst>
            </p:cNvPr>
            <p:cNvPicPr preferRelativeResize="0">
              <a:picLocks/>
            </p:cNvPicPr>
            <p:nvPr/>
          </p:nvPicPr>
          <p:blipFill>
            <a:blip r:embed="rId46" cstate="email">
              <a:extLst>
                <a:ext uri="{28A0092B-C50C-407E-A947-70E740481C1C}">
                  <a14:useLocalDpi xmlns:a14="http://schemas.microsoft.com/office/drawing/2010/main" val="0"/>
                </a:ext>
              </a:extLst>
            </a:blip>
            <a:stretch>
              <a:fillRect/>
            </a:stretch>
          </p:blipFill>
          <p:spPr>
            <a:xfrm>
              <a:off x="22747727" y="10415826"/>
              <a:ext cx="667512" cy="786384"/>
            </a:xfrm>
            <a:prstGeom prst="ellipse">
              <a:avLst/>
            </a:prstGeom>
            <a:ln w="12700" cap="rnd">
              <a:solidFill>
                <a:schemeClr val="accent2">
                  <a:lumMod val="20000"/>
                  <a:lumOff val="80000"/>
                </a:schemeClr>
              </a:solidFill>
              <a:prstDash val="solid"/>
            </a:ln>
            <a:effectLst/>
          </p:spPr>
        </p:pic>
        <p:pic>
          <p:nvPicPr>
            <p:cNvPr id="14" name="Picture 13">
              <a:extLst>
                <a:ext uri="{FF2B5EF4-FFF2-40B4-BE49-F238E27FC236}">
                  <a16:creationId xmlns:a16="http://schemas.microsoft.com/office/drawing/2014/main" id="{41B87995-EDA3-4FDA-AC70-12B1BF7E2D2C}"/>
                </a:ext>
              </a:extLst>
            </p:cNvPr>
            <p:cNvPicPr preferRelativeResize="0">
              <a:picLocks/>
            </p:cNvPicPr>
            <p:nvPr/>
          </p:nvPicPr>
          <p:blipFill>
            <a:blip r:embed="rId47" cstate="email">
              <a:extLst>
                <a:ext uri="{28A0092B-C50C-407E-A947-70E740481C1C}">
                  <a14:useLocalDpi xmlns:a14="http://schemas.microsoft.com/office/drawing/2010/main" val="0"/>
                </a:ext>
              </a:extLst>
            </a:blip>
            <a:stretch>
              <a:fillRect/>
            </a:stretch>
          </p:blipFill>
          <p:spPr>
            <a:xfrm>
              <a:off x="19781466" y="12127104"/>
              <a:ext cx="667512" cy="786384"/>
            </a:xfrm>
            <a:prstGeom prst="ellipse">
              <a:avLst/>
            </a:prstGeom>
          </p:spPr>
        </p:pic>
        <p:sp>
          <p:nvSpPr>
            <p:cNvPr id="499" name="TextBox 498">
              <a:extLst>
                <a:ext uri="{FF2B5EF4-FFF2-40B4-BE49-F238E27FC236}">
                  <a16:creationId xmlns:a16="http://schemas.microsoft.com/office/drawing/2014/main" id="{22C7576C-7A53-49A2-B329-FEFABAAA5D5D}"/>
                </a:ext>
              </a:extLst>
            </p:cNvPr>
            <p:cNvSpPr txBox="1"/>
            <p:nvPr/>
          </p:nvSpPr>
          <p:spPr>
            <a:xfrm>
              <a:off x="25993467" y="1218625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1" b="1" dirty="0">
                  <a:solidFill>
                    <a:schemeClr val="bg1"/>
                  </a:solidFill>
                </a:rPr>
                <a:t>      </a:t>
              </a:r>
              <a:r>
                <a:rPr lang="en-US" sz="1200" b="1" dirty="0">
                  <a:solidFill>
                    <a:schemeClr val="bg1"/>
                  </a:solidFill>
                </a:rPr>
                <a:t>Selene Sosa Madrigal</a:t>
              </a:r>
            </a:p>
            <a:p>
              <a:pPr algn="r"/>
              <a:r>
                <a:rPr lang="en-US" sz="1000" b="1" dirty="0">
                  <a:solidFill>
                    <a:schemeClr val="bg1"/>
                  </a:solidFill>
                </a:rPr>
                <a:t>      </a:t>
              </a:r>
              <a:r>
                <a:rPr lang="en-US" sz="870" b="1" dirty="0">
                  <a:solidFill>
                    <a:schemeClr val="bg1"/>
                  </a:solidFill>
                </a:rPr>
                <a:t>     </a:t>
              </a:r>
              <a:r>
                <a:rPr lang="en-US" sz="860" b="1" dirty="0">
                  <a:solidFill>
                    <a:schemeClr val="bg1"/>
                  </a:solidFill>
                </a:rPr>
                <a:t>Supply &amp; Supplier Quality - Intern</a:t>
              </a:r>
            </a:p>
            <a:p>
              <a:r>
                <a:rPr lang="en-US" sz="1001" b="1" dirty="0">
                  <a:solidFill>
                    <a:schemeClr val="bg1"/>
                  </a:solidFill>
                </a:rPr>
                <a:t>              </a:t>
              </a:r>
              <a:endParaRPr lang="en-US" sz="1200" dirty="0">
                <a:solidFill>
                  <a:schemeClr val="bg1"/>
                </a:solidFill>
              </a:endParaRPr>
            </a:p>
          </p:txBody>
        </p:sp>
        <p:pic>
          <p:nvPicPr>
            <p:cNvPr id="515" name="Picture 514">
              <a:extLst>
                <a:ext uri="{FF2B5EF4-FFF2-40B4-BE49-F238E27FC236}">
                  <a16:creationId xmlns:a16="http://schemas.microsoft.com/office/drawing/2014/main" id="{BA83D8B8-4A1F-4BAB-BCD4-E031DC02A78D}"/>
                </a:ext>
              </a:extLst>
            </p:cNvPr>
            <p:cNvPicPr preferRelativeResize="0">
              <a:picLocks/>
            </p:cNvPicPr>
            <p:nvPr/>
          </p:nvPicPr>
          <p:blipFill rotWithShape="1">
            <a:blip r:embed="rId48" cstate="email">
              <a:extLst>
                <a:ext uri="{28A0092B-C50C-407E-A947-70E740481C1C}">
                  <a14:useLocalDpi xmlns:a14="http://schemas.microsoft.com/office/drawing/2010/main" val="0"/>
                </a:ext>
              </a:extLst>
            </a:blip>
            <a:srcRect b="26914"/>
            <a:stretch/>
          </p:blipFill>
          <p:spPr>
            <a:xfrm>
              <a:off x="25853210" y="12102270"/>
              <a:ext cx="667512" cy="786384"/>
            </a:xfrm>
            <a:prstGeom prst="ellipse">
              <a:avLst/>
            </a:prstGeom>
            <a:ln>
              <a:solidFill>
                <a:schemeClr val="accent2">
                  <a:lumMod val="20000"/>
                  <a:lumOff val="80000"/>
                </a:schemeClr>
              </a:solidFill>
            </a:ln>
          </p:spPr>
        </p:pic>
        <p:pic>
          <p:nvPicPr>
            <p:cNvPr id="567" name="Picture 566">
              <a:extLst>
                <a:ext uri="{FF2B5EF4-FFF2-40B4-BE49-F238E27FC236}">
                  <a16:creationId xmlns:a16="http://schemas.microsoft.com/office/drawing/2014/main" id="{06D484E4-F997-4FBC-BD0F-28DAD5A7DD54}"/>
                </a:ext>
              </a:extLst>
            </p:cNvPr>
            <p:cNvPicPr preferRelativeResize="0">
              <a:picLocks/>
            </p:cNvPicPr>
            <p:nvPr/>
          </p:nvPicPr>
          <p:blipFill rotWithShape="1">
            <a:blip r:embed="rId38"/>
            <a:srcRect l="10563" t="32169" r="79236" b="45103"/>
            <a:stretch/>
          </p:blipFill>
          <p:spPr>
            <a:xfrm>
              <a:off x="22755660" y="12116384"/>
              <a:ext cx="667512" cy="786384"/>
            </a:xfrm>
            <a:prstGeom prst="ellipse">
              <a:avLst/>
            </a:prstGeom>
            <a:ln>
              <a:solidFill>
                <a:schemeClr val="accent2">
                  <a:lumMod val="20000"/>
                  <a:lumOff val="80000"/>
                </a:schemeClr>
              </a:solidFill>
            </a:ln>
          </p:spPr>
        </p:pic>
        <p:pic>
          <p:nvPicPr>
            <p:cNvPr id="621" name="Picture 620">
              <a:extLst>
                <a:ext uri="{FF2B5EF4-FFF2-40B4-BE49-F238E27FC236}">
                  <a16:creationId xmlns:a16="http://schemas.microsoft.com/office/drawing/2014/main" id="{0DBC21B0-8F33-4679-AC90-9DF59DCC2541}"/>
                </a:ext>
              </a:extLst>
            </p:cNvPr>
            <p:cNvPicPr preferRelativeResize="0">
              <a:picLocks/>
            </p:cNvPicPr>
            <p:nvPr/>
          </p:nvPicPr>
          <p:blipFill>
            <a:blip r:embed="rId49" cstate="email">
              <a:extLst>
                <a:ext uri="{28A0092B-C50C-407E-A947-70E740481C1C}">
                  <a14:useLocalDpi xmlns:a14="http://schemas.microsoft.com/office/drawing/2010/main" val="0"/>
                </a:ext>
              </a:extLst>
            </a:blip>
            <a:stretch>
              <a:fillRect/>
            </a:stretch>
          </p:blipFill>
          <p:spPr>
            <a:xfrm>
              <a:off x="19776658" y="9524204"/>
              <a:ext cx="667512" cy="786384"/>
            </a:xfrm>
            <a:prstGeom prst="ellipse">
              <a:avLst/>
            </a:prstGeom>
            <a:ln w="12700" cap="rnd">
              <a:solidFill>
                <a:schemeClr val="bg1"/>
              </a:solidFill>
              <a:prstDash val="solid"/>
            </a:ln>
            <a:effectLst/>
          </p:spPr>
        </p:pic>
        <p:pic>
          <p:nvPicPr>
            <p:cNvPr id="622" name="Picture 621">
              <a:extLst>
                <a:ext uri="{FF2B5EF4-FFF2-40B4-BE49-F238E27FC236}">
                  <a16:creationId xmlns:a16="http://schemas.microsoft.com/office/drawing/2014/main" id="{BB8C8D65-6DDD-46AF-901E-E8B56572626E}"/>
                </a:ext>
              </a:extLst>
            </p:cNvPr>
            <p:cNvPicPr preferRelativeResize="0">
              <a:picLocks/>
            </p:cNvPicPr>
            <p:nvPr/>
          </p:nvPicPr>
          <p:blipFill>
            <a:blip r:embed="rId50" cstate="email">
              <a:extLst>
                <a:ext uri="{28A0092B-C50C-407E-A947-70E740481C1C}">
                  <a14:useLocalDpi xmlns:a14="http://schemas.microsoft.com/office/drawing/2010/main" val="0"/>
                </a:ext>
              </a:extLst>
            </a:blip>
            <a:stretch>
              <a:fillRect/>
            </a:stretch>
          </p:blipFill>
          <p:spPr>
            <a:xfrm>
              <a:off x="22752083" y="9513655"/>
              <a:ext cx="667512" cy="786384"/>
            </a:xfrm>
            <a:prstGeom prst="ellipse">
              <a:avLst/>
            </a:prstGeom>
            <a:ln w="12700" cap="rnd">
              <a:solidFill>
                <a:schemeClr val="bg1"/>
              </a:solidFill>
              <a:prstDash val="solid"/>
            </a:ln>
            <a:effectLst/>
          </p:spPr>
        </p:pic>
        <p:cxnSp>
          <p:nvCxnSpPr>
            <p:cNvPr id="623" name="Straight Arrow Connector 622">
              <a:extLst>
                <a:ext uri="{FF2B5EF4-FFF2-40B4-BE49-F238E27FC236}">
                  <a16:creationId xmlns:a16="http://schemas.microsoft.com/office/drawing/2014/main" id="{9E64D0AB-DA52-4BF5-844D-D18029D4B68F}"/>
                </a:ext>
              </a:extLst>
            </p:cNvPr>
            <p:cNvCxnSpPr>
              <a:cxnSpLocks/>
              <a:endCxn id="188" idx="2"/>
            </p:cNvCxnSpPr>
            <p:nvPr/>
          </p:nvCxnSpPr>
          <p:spPr>
            <a:xfrm>
              <a:off x="25571253" y="9901889"/>
              <a:ext cx="28060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4" name="Straight Arrow Connector 623">
              <a:extLst>
                <a:ext uri="{FF2B5EF4-FFF2-40B4-BE49-F238E27FC236}">
                  <a16:creationId xmlns:a16="http://schemas.microsoft.com/office/drawing/2014/main" id="{3687284A-71B1-42C3-BAC2-E59E3684482E}"/>
                </a:ext>
              </a:extLst>
            </p:cNvPr>
            <p:cNvCxnSpPr>
              <a:cxnSpLocks/>
              <a:endCxn id="190" idx="2"/>
            </p:cNvCxnSpPr>
            <p:nvPr/>
          </p:nvCxnSpPr>
          <p:spPr>
            <a:xfrm>
              <a:off x="25563357" y="11692329"/>
              <a:ext cx="28850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5" name="Straight Arrow Connector 624">
              <a:extLst>
                <a:ext uri="{FF2B5EF4-FFF2-40B4-BE49-F238E27FC236}">
                  <a16:creationId xmlns:a16="http://schemas.microsoft.com/office/drawing/2014/main" id="{7C0D7933-FA91-430F-B590-3C150CA188DB}"/>
                </a:ext>
              </a:extLst>
            </p:cNvPr>
            <p:cNvCxnSpPr>
              <a:cxnSpLocks/>
              <a:endCxn id="515" idx="2"/>
            </p:cNvCxnSpPr>
            <p:nvPr/>
          </p:nvCxnSpPr>
          <p:spPr>
            <a:xfrm>
              <a:off x="25555019" y="12489752"/>
              <a:ext cx="298191" cy="571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6" name="Straight Arrow Connector 625">
              <a:extLst>
                <a:ext uri="{FF2B5EF4-FFF2-40B4-BE49-F238E27FC236}">
                  <a16:creationId xmlns:a16="http://schemas.microsoft.com/office/drawing/2014/main" id="{0E042034-A773-4C01-8C86-533CD1C907AF}"/>
                </a:ext>
              </a:extLst>
            </p:cNvPr>
            <p:cNvCxnSpPr>
              <a:cxnSpLocks/>
            </p:cNvCxnSpPr>
            <p:nvPr/>
          </p:nvCxnSpPr>
          <p:spPr>
            <a:xfrm>
              <a:off x="22534260" y="10824186"/>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8" name="Straight Arrow Connector 627">
              <a:extLst>
                <a:ext uri="{FF2B5EF4-FFF2-40B4-BE49-F238E27FC236}">
                  <a16:creationId xmlns:a16="http://schemas.microsoft.com/office/drawing/2014/main" id="{CAC0AC9D-AA83-4A4F-A828-3C99D402C1EE}"/>
                </a:ext>
              </a:extLst>
            </p:cNvPr>
            <p:cNvCxnSpPr>
              <a:cxnSpLocks/>
            </p:cNvCxnSpPr>
            <p:nvPr/>
          </p:nvCxnSpPr>
          <p:spPr>
            <a:xfrm>
              <a:off x="22536488" y="11692395"/>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9" name="Straight Arrow Connector 628">
              <a:extLst>
                <a:ext uri="{FF2B5EF4-FFF2-40B4-BE49-F238E27FC236}">
                  <a16:creationId xmlns:a16="http://schemas.microsoft.com/office/drawing/2014/main" id="{A841AE1A-5784-4034-8BAC-874DB3944BF1}"/>
                </a:ext>
              </a:extLst>
            </p:cNvPr>
            <p:cNvCxnSpPr>
              <a:cxnSpLocks/>
            </p:cNvCxnSpPr>
            <p:nvPr/>
          </p:nvCxnSpPr>
          <p:spPr>
            <a:xfrm>
              <a:off x="22536488" y="12513417"/>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0" name="Straight Arrow Connector 629">
              <a:extLst>
                <a:ext uri="{FF2B5EF4-FFF2-40B4-BE49-F238E27FC236}">
                  <a16:creationId xmlns:a16="http://schemas.microsoft.com/office/drawing/2014/main" id="{66084366-2DB7-425C-9C84-5925F300CACC}"/>
                </a:ext>
              </a:extLst>
            </p:cNvPr>
            <p:cNvCxnSpPr>
              <a:cxnSpLocks/>
            </p:cNvCxnSpPr>
            <p:nvPr/>
          </p:nvCxnSpPr>
          <p:spPr>
            <a:xfrm>
              <a:off x="19557486" y="9917393"/>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1" name="Straight Arrow Connector 630">
              <a:extLst>
                <a:ext uri="{FF2B5EF4-FFF2-40B4-BE49-F238E27FC236}">
                  <a16:creationId xmlns:a16="http://schemas.microsoft.com/office/drawing/2014/main" id="{68A4CDB7-ADE7-4E25-8EAC-E91703064E34}"/>
                </a:ext>
              </a:extLst>
            </p:cNvPr>
            <p:cNvCxnSpPr>
              <a:cxnSpLocks/>
            </p:cNvCxnSpPr>
            <p:nvPr/>
          </p:nvCxnSpPr>
          <p:spPr>
            <a:xfrm>
              <a:off x="19542666" y="10802732"/>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2" name="Straight Arrow Connector 631">
              <a:extLst>
                <a:ext uri="{FF2B5EF4-FFF2-40B4-BE49-F238E27FC236}">
                  <a16:creationId xmlns:a16="http://schemas.microsoft.com/office/drawing/2014/main" id="{44121F22-9E8E-4FA2-9E16-E7AA773C308B}"/>
                </a:ext>
              </a:extLst>
            </p:cNvPr>
            <p:cNvCxnSpPr>
              <a:cxnSpLocks/>
            </p:cNvCxnSpPr>
            <p:nvPr/>
          </p:nvCxnSpPr>
          <p:spPr>
            <a:xfrm>
              <a:off x="19551001" y="11705365"/>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4" name="Straight Arrow Connector 633">
              <a:extLst>
                <a:ext uri="{FF2B5EF4-FFF2-40B4-BE49-F238E27FC236}">
                  <a16:creationId xmlns:a16="http://schemas.microsoft.com/office/drawing/2014/main" id="{A5876356-E3F5-4B6D-9221-D965FAB9428E}"/>
                </a:ext>
              </a:extLst>
            </p:cNvPr>
            <p:cNvCxnSpPr>
              <a:cxnSpLocks/>
            </p:cNvCxnSpPr>
            <p:nvPr/>
          </p:nvCxnSpPr>
          <p:spPr>
            <a:xfrm>
              <a:off x="19544516" y="12526781"/>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636" name="Straight Arrow Connector 635">
            <a:extLst>
              <a:ext uri="{FF2B5EF4-FFF2-40B4-BE49-F238E27FC236}">
                <a16:creationId xmlns:a16="http://schemas.microsoft.com/office/drawing/2014/main" id="{15E12BA1-725E-4BB7-828F-460CA083D5C4}"/>
              </a:ext>
            </a:extLst>
          </p:cNvPr>
          <p:cNvCxnSpPr>
            <a:cxnSpLocks/>
          </p:cNvCxnSpPr>
          <p:nvPr/>
        </p:nvCxnSpPr>
        <p:spPr>
          <a:xfrm>
            <a:off x="29281994" y="4496092"/>
            <a:ext cx="0" cy="16675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7" name="Straight Arrow Connector 636">
            <a:extLst>
              <a:ext uri="{FF2B5EF4-FFF2-40B4-BE49-F238E27FC236}">
                <a16:creationId xmlns:a16="http://schemas.microsoft.com/office/drawing/2014/main" id="{B9390E27-CC6D-42B6-92EC-A03F517B12D7}"/>
              </a:ext>
            </a:extLst>
          </p:cNvPr>
          <p:cNvCxnSpPr>
            <a:cxnSpLocks/>
          </p:cNvCxnSpPr>
          <p:nvPr/>
        </p:nvCxnSpPr>
        <p:spPr>
          <a:xfrm>
            <a:off x="28835917" y="5989889"/>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8" name="Straight Arrow Connector 637">
            <a:extLst>
              <a:ext uri="{FF2B5EF4-FFF2-40B4-BE49-F238E27FC236}">
                <a16:creationId xmlns:a16="http://schemas.microsoft.com/office/drawing/2014/main" id="{C14036EA-FE05-4A59-9D1F-F5C1BFE9E9CD}"/>
              </a:ext>
            </a:extLst>
          </p:cNvPr>
          <p:cNvCxnSpPr>
            <a:cxnSpLocks/>
          </p:cNvCxnSpPr>
          <p:nvPr/>
        </p:nvCxnSpPr>
        <p:spPr>
          <a:xfrm>
            <a:off x="28845670" y="6859753"/>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9" name="Straight Arrow Connector 638">
            <a:extLst>
              <a:ext uri="{FF2B5EF4-FFF2-40B4-BE49-F238E27FC236}">
                <a16:creationId xmlns:a16="http://schemas.microsoft.com/office/drawing/2014/main" id="{5A12AF95-997B-4BC8-BC08-B6CB8F49E942}"/>
              </a:ext>
            </a:extLst>
          </p:cNvPr>
          <p:cNvCxnSpPr>
            <a:cxnSpLocks/>
          </p:cNvCxnSpPr>
          <p:nvPr/>
        </p:nvCxnSpPr>
        <p:spPr>
          <a:xfrm>
            <a:off x="28829492" y="7728061"/>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1" name="Connector: Elbow 260">
            <a:extLst>
              <a:ext uri="{FF2B5EF4-FFF2-40B4-BE49-F238E27FC236}">
                <a16:creationId xmlns:a16="http://schemas.microsoft.com/office/drawing/2014/main" id="{9E256635-4E21-483C-9298-07FDA7E00103}"/>
              </a:ext>
            </a:extLst>
          </p:cNvPr>
          <p:cNvCxnSpPr>
            <a:cxnSpLocks/>
            <a:endCxn id="113" idx="0"/>
          </p:cNvCxnSpPr>
          <p:nvPr/>
        </p:nvCxnSpPr>
        <p:spPr>
          <a:xfrm rot="16200000" flipH="1">
            <a:off x="2204286" y="3889443"/>
            <a:ext cx="6579512" cy="3764632"/>
          </a:xfrm>
          <a:prstGeom prst="bentConnector3">
            <a:avLst>
              <a:gd name="adj1" fmla="val 93480"/>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3" name="TextBox 112">
            <a:extLst>
              <a:ext uri="{FF2B5EF4-FFF2-40B4-BE49-F238E27FC236}">
                <a16:creationId xmlns:a16="http://schemas.microsoft.com/office/drawing/2014/main" id="{0EE6C759-BBA6-4FB6-8D6E-6D204D978EC2}"/>
              </a:ext>
            </a:extLst>
          </p:cNvPr>
          <p:cNvSpPr txBox="1"/>
          <p:nvPr/>
        </p:nvSpPr>
        <p:spPr>
          <a:xfrm>
            <a:off x="6055404" y="9061515"/>
            <a:ext cx="2641907"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Manuel Solis</a:t>
            </a:r>
          </a:p>
          <a:p>
            <a:r>
              <a:rPr lang="en-US" sz="1200" b="1" dirty="0">
                <a:solidFill>
                  <a:schemeClr val="bg1"/>
                </a:solidFill>
              </a:rPr>
              <a:t>             </a:t>
            </a:r>
            <a:r>
              <a:rPr lang="en-US" sz="1001" b="1" dirty="0">
                <a:solidFill>
                  <a:schemeClr val="bg1"/>
                </a:solidFill>
              </a:rPr>
              <a:t>PIIT CoS Engr Mgr, </a:t>
            </a:r>
            <a:r>
              <a:rPr lang="en-US" sz="800" b="1" dirty="0">
                <a:solidFill>
                  <a:schemeClr val="bg1"/>
                </a:solidFill>
              </a:rPr>
              <a:t>MTY, MEX</a:t>
            </a:r>
            <a:endParaRPr lang="en-US" sz="1001" b="1" dirty="0">
              <a:solidFill>
                <a:schemeClr val="bg1"/>
              </a:solidFill>
            </a:endParaRPr>
          </a:p>
          <a:p>
            <a:r>
              <a:rPr lang="en-US" sz="1200" dirty="0">
                <a:solidFill>
                  <a:schemeClr val="bg1"/>
                </a:solidFill>
              </a:rPr>
              <a:t>             Prj Mgr, CoS &amp; SBO</a:t>
            </a:r>
            <a:endParaRPr lang="en-US" sz="1001" dirty="0">
              <a:solidFill>
                <a:schemeClr val="bg1"/>
              </a:solidFill>
            </a:endParaRPr>
          </a:p>
        </p:txBody>
      </p:sp>
      <p:pic>
        <p:nvPicPr>
          <p:cNvPr id="106" name="Picture 8" descr="https://spiceportal.schneider-electric.com/image/user_male_portrait?img_id=20737027&amp;img_id_token=MRaUl7w9WasVSKkxCxCEMJt7fEc%3D&amp;t=1527605065496">
            <a:extLst>
              <a:ext uri="{FF2B5EF4-FFF2-40B4-BE49-F238E27FC236}">
                <a16:creationId xmlns:a16="http://schemas.microsoft.com/office/drawing/2014/main" id="{1BE28B05-9218-4387-B57E-E648895E1D07}"/>
              </a:ext>
            </a:extLst>
          </p:cNvPr>
          <p:cNvPicPr preferRelativeResize="0">
            <a:picLocks noChangeArrowheads="1"/>
          </p:cNvPicPr>
          <p:nvPr/>
        </p:nvPicPr>
        <p:blipFill>
          <a:blip r:embed="rId51" cstate="email">
            <a:extLst>
              <a:ext uri="{28A0092B-C50C-407E-A947-70E740481C1C}">
                <a14:useLocalDpi xmlns:a14="http://schemas.microsoft.com/office/drawing/2010/main" val="0"/>
              </a:ext>
            </a:extLst>
          </a:blip>
          <a:srcRect/>
          <a:stretch>
            <a:fillRect/>
          </a:stretch>
        </p:blipFill>
        <p:spPr bwMode="auto">
          <a:xfrm>
            <a:off x="5947847" y="9010645"/>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cxnSp>
        <p:nvCxnSpPr>
          <p:cNvPr id="527" name="Straight Arrow Connector 526">
            <a:extLst>
              <a:ext uri="{FF2B5EF4-FFF2-40B4-BE49-F238E27FC236}">
                <a16:creationId xmlns:a16="http://schemas.microsoft.com/office/drawing/2014/main" id="{0824E814-331A-43AB-86EC-7524006A5A89}"/>
              </a:ext>
            </a:extLst>
          </p:cNvPr>
          <p:cNvCxnSpPr>
            <a:cxnSpLocks/>
            <a:endCxn id="669" idx="2"/>
          </p:cNvCxnSpPr>
          <p:nvPr/>
        </p:nvCxnSpPr>
        <p:spPr>
          <a:xfrm>
            <a:off x="14199668" y="10540265"/>
            <a:ext cx="35807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8" name="Straight Connector 527">
            <a:extLst>
              <a:ext uri="{FF2B5EF4-FFF2-40B4-BE49-F238E27FC236}">
                <a16:creationId xmlns:a16="http://schemas.microsoft.com/office/drawing/2014/main" id="{D6713DAB-4F7F-4778-B86C-1CA4D838DFB6}"/>
              </a:ext>
            </a:extLst>
          </p:cNvPr>
          <p:cNvCxnSpPr>
            <a:cxnSpLocks/>
          </p:cNvCxnSpPr>
          <p:nvPr/>
        </p:nvCxnSpPr>
        <p:spPr>
          <a:xfrm>
            <a:off x="14167706" y="9958401"/>
            <a:ext cx="11200" cy="149864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ADF7ECFC-AB8B-4FB3-A6C9-D023B76EFE93}"/>
              </a:ext>
            </a:extLst>
          </p:cNvPr>
          <p:cNvSpPr txBox="1"/>
          <p:nvPr/>
        </p:nvSpPr>
        <p:spPr>
          <a:xfrm>
            <a:off x="11606789" y="10214929"/>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Karen Puente</a:t>
            </a:r>
          </a:p>
          <a:p>
            <a:r>
              <a:rPr lang="en-US" sz="1100" b="1" dirty="0">
                <a:solidFill>
                  <a:schemeClr val="bg1"/>
                </a:solidFill>
              </a:rPr>
              <a:t>            </a:t>
            </a:r>
            <a:r>
              <a:rPr lang="en-US" sz="1000" b="1" dirty="0">
                <a:solidFill>
                  <a:schemeClr val="bg1"/>
                </a:solidFill>
              </a:rPr>
              <a:t>Designer, </a:t>
            </a:r>
            <a:r>
              <a:rPr lang="en-US" sz="700" b="1" dirty="0">
                <a:solidFill>
                  <a:schemeClr val="bg1"/>
                </a:solidFill>
              </a:rPr>
              <a:t>PIIT MTY MEX</a:t>
            </a:r>
          </a:p>
          <a:p>
            <a:r>
              <a:rPr lang="en-US" sz="900" dirty="0">
                <a:solidFill>
                  <a:schemeClr val="bg1"/>
                </a:solidFill>
              </a:rPr>
              <a:t>               </a:t>
            </a:r>
            <a:r>
              <a:rPr lang="en-US" sz="700" dirty="0">
                <a:solidFill>
                  <a:schemeClr val="bg1"/>
                </a:solidFill>
              </a:rPr>
              <a:t>Rev Eng / Design 2D 3D</a:t>
            </a:r>
          </a:p>
        </p:txBody>
      </p:sp>
      <p:pic>
        <p:nvPicPr>
          <p:cNvPr id="352" name="Picture 351">
            <a:extLst>
              <a:ext uri="{FF2B5EF4-FFF2-40B4-BE49-F238E27FC236}">
                <a16:creationId xmlns:a16="http://schemas.microsoft.com/office/drawing/2014/main" id="{67D6B9C8-3BC7-41A8-A0C7-55141463800E}"/>
              </a:ext>
            </a:extLst>
          </p:cNvPr>
          <p:cNvPicPr preferRelativeResize="0">
            <a:picLocks/>
          </p:cNvPicPr>
          <p:nvPr/>
        </p:nvPicPr>
        <p:blipFill>
          <a:blip r:embed="rId52"/>
          <a:stretch>
            <a:fillRect/>
          </a:stretch>
        </p:blipFill>
        <p:spPr>
          <a:xfrm>
            <a:off x="11422023" y="10153217"/>
            <a:ext cx="667512" cy="786384"/>
          </a:xfrm>
          <a:prstGeom prst="ellipse">
            <a:avLst/>
          </a:prstGeom>
          <a:ln w="3175" cap="rnd">
            <a:solidFill>
              <a:schemeClr val="accent2">
                <a:lumMod val="20000"/>
                <a:lumOff val="8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351" name="Straight Arrow Connector 350">
            <a:extLst>
              <a:ext uri="{FF2B5EF4-FFF2-40B4-BE49-F238E27FC236}">
                <a16:creationId xmlns:a16="http://schemas.microsoft.com/office/drawing/2014/main" id="{B127343D-BFE5-4D13-8067-2B33243CA27E}"/>
              </a:ext>
            </a:extLst>
          </p:cNvPr>
          <p:cNvCxnSpPr>
            <a:cxnSpLocks/>
          </p:cNvCxnSpPr>
          <p:nvPr/>
        </p:nvCxnSpPr>
        <p:spPr>
          <a:xfrm>
            <a:off x="11153332" y="10547532"/>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4E48BF11-42BC-4693-896D-396FBB687E30}"/>
              </a:ext>
            </a:extLst>
          </p:cNvPr>
          <p:cNvSpPr txBox="1"/>
          <p:nvPr/>
        </p:nvSpPr>
        <p:spPr>
          <a:xfrm>
            <a:off x="2514317" y="1293245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Jose Lopez</a:t>
            </a:r>
            <a:endParaRPr lang="en-US" sz="1100" b="1" dirty="0">
              <a:solidFill>
                <a:schemeClr val="bg1"/>
              </a:solidFill>
            </a:endParaRPr>
          </a:p>
          <a:p>
            <a:r>
              <a:rPr lang="en-US" sz="1100" b="1" dirty="0">
                <a:solidFill>
                  <a:schemeClr val="bg1"/>
                </a:solidFill>
              </a:rPr>
              <a:t>             </a:t>
            </a:r>
            <a:r>
              <a:rPr lang="en-US" sz="900" b="1" dirty="0">
                <a:solidFill>
                  <a:schemeClr val="bg1"/>
                </a:solidFill>
              </a:rPr>
              <a:t>Mechanical Drafter, </a:t>
            </a:r>
            <a:r>
              <a:rPr lang="en-US" sz="500" b="1" dirty="0">
                <a:solidFill>
                  <a:schemeClr val="bg1"/>
                </a:solidFill>
              </a:rPr>
              <a:t>PIIT MTY M  </a:t>
            </a:r>
            <a:br>
              <a:rPr lang="en-US" sz="500" b="1" dirty="0">
                <a:solidFill>
                  <a:schemeClr val="bg1"/>
                </a:solidFill>
              </a:rPr>
            </a:br>
            <a:r>
              <a:rPr lang="en-US" sz="500" b="1" dirty="0">
                <a:solidFill>
                  <a:schemeClr val="bg1"/>
                </a:solidFill>
              </a:rPr>
              <a:t>                          </a:t>
            </a:r>
            <a:r>
              <a:rPr lang="en-US" sz="1100" dirty="0">
                <a:solidFill>
                  <a:schemeClr val="bg1"/>
                </a:solidFill>
              </a:rPr>
              <a:t> </a:t>
            </a:r>
            <a:r>
              <a:rPr lang="en-US" sz="900" dirty="0">
                <a:solidFill>
                  <a:schemeClr val="bg1"/>
                </a:solidFill>
              </a:rPr>
              <a:t>Design 2D 3D / Geomagic Dx</a:t>
            </a:r>
            <a:endParaRPr lang="en-US" sz="700" dirty="0">
              <a:solidFill>
                <a:schemeClr val="bg1"/>
              </a:solidFill>
            </a:endParaRPr>
          </a:p>
        </p:txBody>
      </p:sp>
      <p:sp>
        <p:nvSpPr>
          <p:cNvPr id="33" name="TextBox 32">
            <a:extLst>
              <a:ext uri="{FF2B5EF4-FFF2-40B4-BE49-F238E27FC236}">
                <a16:creationId xmlns:a16="http://schemas.microsoft.com/office/drawing/2014/main" id="{0FCF87DA-39A1-4606-9803-7DA1C6633DB3}"/>
              </a:ext>
            </a:extLst>
          </p:cNvPr>
          <p:cNvSpPr txBox="1"/>
          <p:nvPr/>
        </p:nvSpPr>
        <p:spPr>
          <a:xfrm>
            <a:off x="5517265" y="1108434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Hector Corpus</a:t>
            </a:r>
            <a:endParaRPr lang="en-US" sz="1100" b="1" dirty="0">
              <a:solidFill>
                <a:schemeClr val="bg1"/>
              </a:solidFill>
            </a:endParaRPr>
          </a:p>
          <a:p>
            <a:r>
              <a:rPr lang="en-US" sz="1100" b="1" dirty="0">
                <a:solidFill>
                  <a:schemeClr val="bg1"/>
                </a:solidFill>
              </a:rPr>
              <a:t>              </a:t>
            </a:r>
            <a:r>
              <a:rPr lang="en-US" sz="1000" b="1" dirty="0">
                <a:solidFill>
                  <a:schemeClr val="bg1"/>
                </a:solidFill>
              </a:rPr>
              <a:t>Mechanical Drafter, </a:t>
            </a:r>
            <a:r>
              <a:rPr lang="en-US" sz="500" b="1" dirty="0">
                <a:solidFill>
                  <a:schemeClr val="bg1"/>
                </a:solidFill>
              </a:rPr>
              <a:t>PIIT MTY MEX</a:t>
            </a:r>
            <a:r>
              <a:rPr lang="en-US" sz="800" b="1" dirty="0">
                <a:solidFill>
                  <a:schemeClr val="bg1"/>
                </a:solidFill>
              </a:rPr>
              <a:t>                             </a:t>
            </a:r>
            <a:br>
              <a:rPr lang="en-US" sz="800" b="1" dirty="0">
                <a:solidFill>
                  <a:schemeClr val="bg1"/>
                </a:solidFill>
              </a:rPr>
            </a:br>
            <a:r>
              <a:rPr lang="en-US" sz="800" b="1" dirty="0">
                <a:solidFill>
                  <a:schemeClr val="bg1"/>
                </a:solidFill>
              </a:rPr>
              <a:t>                   </a:t>
            </a:r>
            <a:r>
              <a:rPr lang="en-US" sz="800" dirty="0">
                <a:solidFill>
                  <a:schemeClr val="bg1"/>
                </a:solidFill>
              </a:rPr>
              <a:t>Design 2D 3D / Geomagic ctrl</a:t>
            </a:r>
            <a:endParaRPr lang="en-US" sz="1000" dirty="0">
              <a:solidFill>
                <a:schemeClr val="bg1"/>
              </a:solidFill>
            </a:endParaRPr>
          </a:p>
        </p:txBody>
      </p:sp>
      <p:sp>
        <p:nvSpPr>
          <p:cNvPr id="39" name="TextBox 38">
            <a:extLst>
              <a:ext uri="{FF2B5EF4-FFF2-40B4-BE49-F238E27FC236}">
                <a16:creationId xmlns:a16="http://schemas.microsoft.com/office/drawing/2014/main" id="{5ABC88DE-52D0-4AAF-8C0B-74A05A02B01F}"/>
              </a:ext>
            </a:extLst>
          </p:cNvPr>
          <p:cNvSpPr txBox="1"/>
          <p:nvPr/>
        </p:nvSpPr>
        <p:spPr>
          <a:xfrm>
            <a:off x="8586147" y="10192160"/>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a:t>
            </a:r>
            <a:r>
              <a:rPr lang="en-US" sz="1200" b="1" dirty="0">
                <a:solidFill>
                  <a:schemeClr val="bg1"/>
                </a:solidFill>
              </a:rPr>
              <a:t>Jorge Chacon</a:t>
            </a:r>
          </a:p>
          <a:p>
            <a:r>
              <a:rPr lang="en-US" sz="1100" b="1" dirty="0">
                <a:solidFill>
                  <a:schemeClr val="bg1"/>
                </a:solidFill>
              </a:rPr>
              <a:t>             </a:t>
            </a:r>
            <a:r>
              <a:rPr lang="en-US" sz="900" b="1" dirty="0">
                <a:solidFill>
                  <a:schemeClr val="bg1"/>
                </a:solidFill>
              </a:rPr>
              <a:t>Senior Designer, </a:t>
            </a:r>
            <a:r>
              <a:rPr lang="en-US" sz="500" b="1" dirty="0">
                <a:solidFill>
                  <a:schemeClr val="bg1"/>
                </a:solidFill>
              </a:rPr>
              <a:t>PIIT MTY MEX</a:t>
            </a:r>
          </a:p>
          <a:p>
            <a:r>
              <a:rPr lang="en-US" sz="1100" dirty="0">
                <a:solidFill>
                  <a:schemeClr val="bg1"/>
                </a:solidFill>
              </a:rPr>
              <a:t>              </a:t>
            </a:r>
            <a:r>
              <a:rPr lang="en-US" sz="700" dirty="0">
                <a:solidFill>
                  <a:schemeClr val="bg1"/>
                </a:solidFill>
              </a:rPr>
              <a:t>Design 2D 3D/Rev Eng/QVE</a:t>
            </a:r>
          </a:p>
        </p:txBody>
      </p:sp>
      <p:sp>
        <p:nvSpPr>
          <p:cNvPr id="42" name="TextBox 41">
            <a:extLst>
              <a:ext uri="{FF2B5EF4-FFF2-40B4-BE49-F238E27FC236}">
                <a16:creationId xmlns:a16="http://schemas.microsoft.com/office/drawing/2014/main" id="{E0A926EE-7869-47EE-A149-3C455722960B}"/>
              </a:ext>
            </a:extLst>
          </p:cNvPr>
          <p:cNvSpPr txBox="1"/>
          <p:nvPr/>
        </p:nvSpPr>
        <p:spPr>
          <a:xfrm>
            <a:off x="8575927" y="12963020"/>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a:t>
            </a:r>
            <a:r>
              <a:rPr lang="en-US" sz="1200" b="1" dirty="0">
                <a:solidFill>
                  <a:schemeClr val="bg1"/>
                </a:solidFill>
              </a:rPr>
              <a:t>Liza Martinez</a:t>
            </a:r>
          </a:p>
          <a:p>
            <a:r>
              <a:rPr lang="en-US" sz="1100" b="1" dirty="0">
                <a:solidFill>
                  <a:schemeClr val="bg1"/>
                </a:solidFill>
              </a:rPr>
              <a:t>             </a:t>
            </a:r>
            <a:r>
              <a:rPr lang="en-US" sz="900" b="1" dirty="0">
                <a:solidFill>
                  <a:schemeClr val="bg1"/>
                </a:solidFill>
              </a:rPr>
              <a:t>Elec- Mech Engr, </a:t>
            </a:r>
            <a:r>
              <a:rPr lang="en-US" sz="600" b="1" dirty="0">
                <a:solidFill>
                  <a:schemeClr val="bg1"/>
                </a:solidFill>
              </a:rPr>
              <a:t>PIIT MTY MEX</a:t>
            </a:r>
          </a:p>
          <a:p>
            <a:r>
              <a:rPr lang="en-US" sz="600" b="1" dirty="0">
                <a:solidFill>
                  <a:schemeClr val="bg1"/>
                </a:solidFill>
              </a:rPr>
              <a:t>                        </a:t>
            </a:r>
            <a:r>
              <a:rPr lang="en-US" sz="800" dirty="0">
                <a:solidFill>
                  <a:schemeClr val="bg1"/>
                </a:solidFill>
              </a:rPr>
              <a:t>QVE-COS</a:t>
            </a:r>
          </a:p>
        </p:txBody>
      </p:sp>
      <p:pic>
        <p:nvPicPr>
          <p:cNvPr id="47" name="Picture 46">
            <a:extLst>
              <a:ext uri="{FF2B5EF4-FFF2-40B4-BE49-F238E27FC236}">
                <a16:creationId xmlns:a16="http://schemas.microsoft.com/office/drawing/2014/main" id="{5F89C880-DDBA-4F9C-BFDF-AF95C8D202E6}"/>
              </a:ext>
            </a:extLst>
          </p:cNvPr>
          <p:cNvPicPr preferRelativeResize="0">
            <a:picLocks/>
          </p:cNvPicPr>
          <p:nvPr/>
        </p:nvPicPr>
        <p:blipFill>
          <a:blip r:embed="rId53" cstate="email">
            <a:extLst>
              <a:ext uri="{28A0092B-C50C-407E-A947-70E740481C1C}">
                <a14:useLocalDpi xmlns:a14="http://schemas.microsoft.com/office/drawing/2010/main" val="0"/>
              </a:ext>
            </a:extLst>
          </a:blip>
          <a:stretch>
            <a:fillRect/>
          </a:stretch>
        </p:blipFill>
        <p:spPr>
          <a:xfrm>
            <a:off x="8435665" y="10129401"/>
            <a:ext cx="667512" cy="786384"/>
          </a:xfrm>
          <a:prstGeom prst="ellipse">
            <a:avLst/>
          </a:prstGeom>
          <a:ln w="12700" cap="rnd">
            <a:solidFill>
              <a:schemeClr val="bg1"/>
            </a:solidFill>
            <a:prstDash val="solid"/>
          </a:ln>
          <a:effectLst/>
        </p:spPr>
      </p:pic>
      <p:pic>
        <p:nvPicPr>
          <p:cNvPr id="48" name="Picture 47">
            <a:extLst>
              <a:ext uri="{FF2B5EF4-FFF2-40B4-BE49-F238E27FC236}">
                <a16:creationId xmlns:a16="http://schemas.microsoft.com/office/drawing/2014/main" id="{81A5E127-3254-4568-B558-EFCC96657E79}"/>
              </a:ext>
            </a:extLst>
          </p:cNvPr>
          <p:cNvPicPr preferRelativeResize="0">
            <a:picLocks/>
          </p:cNvPicPr>
          <p:nvPr/>
        </p:nvPicPr>
        <p:blipFill>
          <a:blip r:embed="rId54" cstate="email">
            <a:extLst>
              <a:ext uri="{28A0092B-C50C-407E-A947-70E740481C1C}">
                <a14:useLocalDpi xmlns:a14="http://schemas.microsoft.com/office/drawing/2010/main" val="0"/>
              </a:ext>
            </a:extLst>
          </a:blip>
          <a:stretch>
            <a:fillRect/>
          </a:stretch>
        </p:blipFill>
        <p:spPr>
          <a:xfrm>
            <a:off x="8438073" y="12910020"/>
            <a:ext cx="667512" cy="786384"/>
          </a:xfrm>
          <a:prstGeom prst="ellipse">
            <a:avLst/>
          </a:prstGeom>
          <a:ln w="12700" cap="rnd">
            <a:solidFill>
              <a:schemeClr val="bg1"/>
            </a:solidFill>
            <a:prstDash val="solid"/>
          </a:ln>
          <a:effectLst/>
        </p:spPr>
      </p:pic>
      <p:pic>
        <p:nvPicPr>
          <p:cNvPr id="50" name="Picture 49">
            <a:extLst>
              <a:ext uri="{FF2B5EF4-FFF2-40B4-BE49-F238E27FC236}">
                <a16:creationId xmlns:a16="http://schemas.microsoft.com/office/drawing/2014/main" id="{C51616FD-BA68-4EA6-8490-F9812BE3CBD9}"/>
              </a:ext>
            </a:extLst>
          </p:cNvPr>
          <p:cNvPicPr preferRelativeResize="0">
            <a:picLocks/>
          </p:cNvPicPr>
          <p:nvPr/>
        </p:nvPicPr>
        <p:blipFill>
          <a:blip r:embed="rId55" cstate="email">
            <a:extLst>
              <a:ext uri="{28A0092B-C50C-407E-A947-70E740481C1C}">
                <a14:useLocalDpi xmlns:a14="http://schemas.microsoft.com/office/drawing/2010/main" val="0"/>
              </a:ext>
            </a:extLst>
          </a:blip>
          <a:stretch>
            <a:fillRect/>
          </a:stretch>
        </p:blipFill>
        <p:spPr>
          <a:xfrm>
            <a:off x="2343967" y="12924964"/>
            <a:ext cx="667512" cy="786384"/>
          </a:xfrm>
          <a:prstGeom prst="ellipse">
            <a:avLst/>
          </a:prstGeom>
          <a:ln w="12700" cap="rnd">
            <a:solidFill>
              <a:srgbClr val="FFFFFF"/>
            </a:solidFill>
            <a:prstDash val="solid"/>
          </a:ln>
          <a:effectLst/>
        </p:spPr>
      </p:pic>
      <p:pic>
        <p:nvPicPr>
          <p:cNvPr id="53" name="Picture 52">
            <a:extLst>
              <a:ext uri="{FF2B5EF4-FFF2-40B4-BE49-F238E27FC236}">
                <a16:creationId xmlns:a16="http://schemas.microsoft.com/office/drawing/2014/main" id="{12E8D669-19B8-4351-89A4-194E399D2382}"/>
              </a:ext>
            </a:extLst>
          </p:cNvPr>
          <p:cNvPicPr preferRelativeResize="0">
            <a:picLocks/>
          </p:cNvPicPr>
          <p:nvPr/>
        </p:nvPicPr>
        <p:blipFill>
          <a:blip r:embed="rId56" cstate="email">
            <a:extLst>
              <a:ext uri="{28A0092B-C50C-407E-A947-70E740481C1C}">
                <a14:useLocalDpi xmlns:a14="http://schemas.microsoft.com/office/drawing/2010/main" val="0"/>
              </a:ext>
            </a:extLst>
          </a:blip>
          <a:stretch>
            <a:fillRect/>
          </a:stretch>
        </p:blipFill>
        <p:spPr>
          <a:xfrm>
            <a:off x="5433597" y="11016547"/>
            <a:ext cx="667512" cy="786384"/>
          </a:xfrm>
          <a:prstGeom prst="ellipse">
            <a:avLst/>
          </a:prstGeom>
          <a:ln w="12700" cap="rnd">
            <a:solidFill>
              <a:schemeClr val="bg1"/>
            </a:solidFill>
            <a:prstDash val="solid"/>
          </a:ln>
          <a:effectLst/>
        </p:spPr>
      </p:pic>
      <p:sp>
        <p:nvSpPr>
          <p:cNvPr id="117" name="TextBox 116">
            <a:extLst>
              <a:ext uri="{FF2B5EF4-FFF2-40B4-BE49-F238E27FC236}">
                <a16:creationId xmlns:a16="http://schemas.microsoft.com/office/drawing/2014/main" id="{C707AF45-5C86-493F-8778-E4A0801B0B98}"/>
              </a:ext>
            </a:extLst>
          </p:cNvPr>
          <p:cNvSpPr txBox="1"/>
          <p:nvPr/>
        </p:nvSpPr>
        <p:spPr>
          <a:xfrm>
            <a:off x="2503592" y="1110630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Edgar Arredondo</a:t>
            </a:r>
          </a:p>
          <a:p>
            <a:r>
              <a:rPr lang="en-US" sz="1200" b="1" dirty="0">
                <a:solidFill>
                  <a:schemeClr val="bg1"/>
                </a:solidFill>
              </a:rPr>
              <a:t>             </a:t>
            </a:r>
            <a:r>
              <a:rPr lang="en-US" sz="1001" b="1" dirty="0">
                <a:solidFill>
                  <a:schemeClr val="bg1"/>
                </a:solidFill>
              </a:rPr>
              <a:t>Prod Design Eng. </a:t>
            </a:r>
            <a:r>
              <a:rPr lang="en-US" sz="600" b="1" dirty="0">
                <a:solidFill>
                  <a:schemeClr val="bg1"/>
                </a:solidFill>
              </a:rPr>
              <a:t>PIIT</a:t>
            </a:r>
            <a:r>
              <a:rPr lang="en-US" sz="500" b="1" dirty="0">
                <a:solidFill>
                  <a:schemeClr val="bg1"/>
                </a:solidFill>
              </a:rPr>
              <a:t> MTY, MEX</a:t>
            </a:r>
          </a:p>
          <a:p>
            <a:r>
              <a:rPr lang="en-US" sz="1001" dirty="0">
                <a:solidFill>
                  <a:schemeClr val="bg1"/>
                </a:solidFill>
              </a:rPr>
              <a:t>                CoS &amp; Core Team Member</a:t>
            </a:r>
          </a:p>
        </p:txBody>
      </p:sp>
      <p:sp>
        <p:nvSpPr>
          <p:cNvPr id="119" name="TextBox 118">
            <a:extLst>
              <a:ext uri="{FF2B5EF4-FFF2-40B4-BE49-F238E27FC236}">
                <a16:creationId xmlns:a16="http://schemas.microsoft.com/office/drawing/2014/main" id="{FD000AC4-2AA4-42BC-B966-E7B86DB9A37E}"/>
              </a:ext>
            </a:extLst>
          </p:cNvPr>
          <p:cNvSpPr txBox="1"/>
          <p:nvPr/>
        </p:nvSpPr>
        <p:spPr>
          <a:xfrm>
            <a:off x="5526038" y="1017770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dirty="0">
                <a:solidFill>
                  <a:schemeClr val="bg1"/>
                </a:solidFill>
              </a:rPr>
              <a:t>           </a:t>
            </a:r>
            <a:r>
              <a:rPr lang="en-US" sz="1200" b="1" dirty="0">
                <a:solidFill>
                  <a:schemeClr val="bg1"/>
                </a:solidFill>
              </a:rPr>
              <a:t>Manuel Peinado</a:t>
            </a:r>
          </a:p>
          <a:p>
            <a:r>
              <a:rPr lang="en-US" sz="1200" b="1" dirty="0">
                <a:solidFill>
                  <a:schemeClr val="bg1"/>
                </a:solidFill>
              </a:rPr>
              <a:t>             </a:t>
            </a:r>
            <a:r>
              <a:rPr lang="en-US" sz="1001" b="1" dirty="0">
                <a:solidFill>
                  <a:schemeClr val="bg1"/>
                </a:solidFill>
              </a:rPr>
              <a:t>Elec-Mech Sr Eng.</a:t>
            </a:r>
            <a:r>
              <a:rPr lang="en-US" sz="700" b="1" dirty="0">
                <a:solidFill>
                  <a:schemeClr val="bg1"/>
                </a:solidFill>
              </a:rPr>
              <a:t>PIIT </a:t>
            </a:r>
            <a:r>
              <a:rPr lang="en-US" sz="500" b="1" dirty="0">
                <a:solidFill>
                  <a:schemeClr val="bg1"/>
                </a:solidFill>
              </a:rPr>
              <a:t>MTY, MEX </a:t>
            </a:r>
            <a:r>
              <a:rPr lang="en-US" sz="700" b="1" dirty="0">
                <a:solidFill>
                  <a:schemeClr val="bg1"/>
                </a:solidFill>
              </a:rPr>
              <a:t>    </a:t>
            </a:r>
            <a:br>
              <a:rPr lang="en-US" sz="700" b="1" dirty="0">
                <a:solidFill>
                  <a:schemeClr val="bg1"/>
                </a:solidFill>
              </a:rPr>
            </a:br>
            <a:r>
              <a:rPr lang="en-US" sz="700" b="1" dirty="0">
                <a:solidFill>
                  <a:schemeClr val="bg1"/>
                </a:solidFill>
              </a:rPr>
              <a:t>                      </a:t>
            </a:r>
            <a:r>
              <a:rPr lang="en-US" sz="1001" dirty="0">
                <a:solidFill>
                  <a:schemeClr val="bg1"/>
                </a:solidFill>
              </a:rPr>
              <a:t>CoS &amp; SBO K5/K6</a:t>
            </a:r>
            <a:endParaRPr lang="en-US" sz="1200" dirty="0">
              <a:solidFill>
                <a:schemeClr val="bg1"/>
              </a:solidFill>
            </a:endParaRPr>
          </a:p>
        </p:txBody>
      </p:sp>
      <p:sp>
        <p:nvSpPr>
          <p:cNvPr id="121" name="TextBox 120">
            <a:extLst>
              <a:ext uri="{FF2B5EF4-FFF2-40B4-BE49-F238E27FC236}">
                <a16:creationId xmlns:a16="http://schemas.microsoft.com/office/drawing/2014/main" id="{6266E455-5D87-4F27-8AB9-B520B54B19C5}"/>
              </a:ext>
            </a:extLst>
          </p:cNvPr>
          <p:cNvSpPr txBox="1"/>
          <p:nvPr/>
        </p:nvSpPr>
        <p:spPr>
          <a:xfrm>
            <a:off x="8584493" y="12019451"/>
            <a:ext cx="2368296" cy="63094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Alan Salas</a:t>
            </a:r>
            <a:br>
              <a:rPr lang="en-US" sz="1200" b="1" dirty="0">
                <a:solidFill>
                  <a:schemeClr val="bg1"/>
                </a:solidFill>
              </a:rPr>
            </a:br>
            <a:r>
              <a:rPr lang="en-US" sz="1200" b="1" dirty="0">
                <a:solidFill>
                  <a:schemeClr val="bg1"/>
                </a:solidFill>
              </a:rPr>
              <a:t>           </a:t>
            </a:r>
            <a:r>
              <a:rPr lang="en-US" sz="900" b="1" dirty="0">
                <a:solidFill>
                  <a:schemeClr val="bg1"/>
                </a:solidFill>
              </a:rPr>
              <a:t>Elec- Mech Engr, PIIT MTY MEX</a:t>
            </a:r>
            <a:endParaRPr lang="en-US" sz="800" b="1" dirty="0">
              <a:solidFill>
                <a:schemeClr val="bg1"/>
              </a:solidFill>
            </a:endParaRPr>
          </a:p>
        </p:txBody>
      </p:sp>
      <p:sp>
        <p:nvSpPr>
          <p:cNvPr id="136" name="TextBox 135">
            <a:extLst>
              <a:ext uri="{FF2B5EF4-FFF2-40B4-BE49-F238E27FC236}">
                <a16:creationId xmlns:a16="http://schemas.microsoft.com/office/drawing/2014/main" id="{D998CC62-4832-4173-AF6D-C2246958023D}"/>
              </a:ext>
            </a:extLst>
          </p:cNvPr>
          <p:cNvSpPr txBox="1"/>
          <p:nvPr/>
        </p:nvSpPr>
        <p:spPr>
          <a:xfrm>
            <a:off x="8584493" y="11125468"/>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Marco Rodriguez</a:t>
            </a:r>
          </a:p>
          <a:p>
            <a:r>
              <a:rPr lang="en-US" sz="1200" b="1" dirty="0">
                <a:solidFill>
                  <a:schemeClr val="bg1"/>
                </a:solidFill>
              </a:rPr>
              <a:t>            </a:t>
            </a:r>
            <a:r>
              <a:rPr lang="en-US" sz="1001" b="1" dirty="0">
                <a:solidFill>
                  <a:schemeClr val="bg1"/>
                </a:solidFill>
              </a:rPr>
              <a:t>Elec-Mech Engr, </a:t>
            </a:r>
            <a:r>
              <a:rPr lang="en-US" sz="700" b="1" dirty="0">
                <a:solidFill>
                  <a:schemeClr val="bg1"/>
                </a:solidFill>
              </a:rPr>
              <a:t>PIIT MTY, MEX</a:t>
            </a:r>
            <a:endParaRPr lang="en-US" sz="1001" dirty="0">
              <a:solidFill>
                <a:schemeClr val="bg1"/>
              </a:solidFill>
            </a:endParaRPr>
          </a:p>
          <a:p>
            <a:r>
              <a:rPr lang="en-US" sz="1001" dirty="0">
                <a:solidFill>
                  <a:schemeClr val="bg1"/>
                </a:solidFill>
              </a:rPr>
              <a:t>              CoS &amp; SBO</a:t>
            </a:r>
          </a:p>
        </p:txBody>
      </p:sp>
      <p:sp>
        <p:nvSpPr>
          <p:cNvPr id="138" name="TextBox 137">
            <a:extLst>
              <a:ext uri="{FF2B5EF4-FFF2-40B4-BE49-F238E27FC236}">
                <a16:creationId xmlns:a16="http://schemas.microsoft.com/office/drawing/2014/main" id="{FCEC2AF8-C40C-4BB0-8D3B-E0028BCD9817}"/>
              </a:ext>
            </a:extLst>
          </p:cNvPr>
          <p:cNvSpPr txBox="1"/>
          <p:nvPr/>
        </p:nvSpPr>
        <p:spPr>
          <a:xfrm>
            <a:off x="5517265" y="1203376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Gina Hernandez</a:t>
            </a:r>
          </a:p>
          <a:p>
            <a:r>
              <a:rPr lang="en-US" sz="1200" b="1" dirty="0">
                <a:solidFill>
                  <a:schemeClr val="bg1"/>
                </a:solidFill>
              </a:rPr>
              <a:t>             </a:t>
            </a:r>
            <a:r>
              <a:rPr lang="en-US" sz="1001" b="1" dirty="0">
                <a:solidFill>
                  <a:schemeClr val="bg1"/>
                </a:solidFill>
              </a:rPr>
              <a:t>Sr. Electronics </a:t>
            </a:r>
            <a:r>
              <a:rPr lang="en-US" sz="900" b="1" dirty="0">
                <a:solidFill>
                  <a:schemeClr val="bg1"/>
                </a:solidFill>
              </a:rPr>
              <a:t>Design Engr</a:t>
            </a:r>
            <a:endParaRPr lang="en-US" sz="1000" b="1" dirty="0">
              <a:solidFill>
                <a:schemeClr val="bg1"/>
              </a:solidFill>
            </a:endParaRPr>
          </a:p>
          <a:p>
            <a:r>
              <a:rPr lang="en-US" sz="1200" dirty="0">
                <a:solidFill>
                  <a:schemeClr val="bg1"/>
                </a:solidFill>
              </a:rPr>
              <a:t>             </a:t>
            </a:r>
            <a:r>
              <a:rPr lang="en-US" sz="1001" dirty="0">
                <a:solidFill>
                  <a:schemeClr val="bg1"/>
                </a:solidFill>
              </a:rPr>
              <a:t>CoS &amp; QVE</a:t>
            </a:r>
            <a:endParaRPr lang="en-US" sz="1200" dirty="0">
              <a:solidFill>
                <a:schemeClr val="bg1"/>
              </a:solidFill>
            </a:endParaRPr>
          </a:p>
        </p:txBody>
      </p:sp>
      <p:sp>
        <p:nvSpPr>
          <p:cNvPr id="140" name="TextBox 139">
            <a:extLst>
              <a:ext uri="{FF2B5EF4-FFF2-40B4-BE49-F238E27FC236}">
                <a16:creationId xmlns:a16="http://schemas.microsoft.com/office/drawing/2014/main" id="{44E3823E-F0DE-400F-A04B-97AD4D45BD74}"/>
              </a:ext>
            </a:extLst>
          </p:cNvPr>
          <p:cNvSpPr txBox="1"/>
          <p:nvPr/>
        </p:nvSpPr>
        <p:spPr>
          <a:xfrm>
            <a:off x="5526038" y="12937607"/>
            <a:ext cx="2368296"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Barbara Martinez</a:t>
            </a:r>
          </a:p>
          <a:p>
            <a:r>
              <a:rPr lang="en-US" sz="1200" b="1" dirty="0">
                <a:solidFill>
                  <a:schemeClr val="bg1"/>
                </a:solidFill>
              </a:rPr>
              <a:t>             </a:t>
            </a:r>
            <a:r>
              <a:rPr lang="en-US" sz="1001" b="1" dirty="0">
                <a:solidFill>
                  <a:schemeClr val="bg1"/>
                </a:solidFill>
              </a:rPr>
              <a:t>Elec-Mech Engr, </a:t>
            </a:r>
            <a:r>
              <a:rPr lang="en-US" sz="600" b="1" dirty="0">
                <a:solidFill>
                  <a:schemeClr val="bg1"/>
                </a:solidFill>
              </a:rPr>
              <a:t>PIIT MTY, MEX </a:t>
            </a:r>
            <a:endParaRPr lang="en-US" sz="600" dirty="0">
              <a:solidFill>
                <a:schemeClr val="bg1"/>
              </a:solidFill>
            </a:endParaRPr>
          </a:p>
          <a:p>
            <a:r>
              <a:rPr lang="en-US" sz="1001" dirty="0">
                <a:solidFill>
                  <a:schemeClr val="bg1"/>
                </a:solidFill>
              </a:rPr>
              <a:t>                CoS &amp; SBO</a:t>
            </a:r>
          </a:p>
        </p:txBody>
      </p:sp>
      <p:sp>
        <p:nvSpPr>
          <p:cNvPr id="142" name="TextBox 141">
            <a:extLst>
              <a:ext uri="{FF2B5EF4-FFF2-40B4-BE49-F238E27FC236}">
                <a16:creationId xmlns:a16="http://schemas.microsoft.com/office/drawing/2014/main" id="{7B8C1A74-8652-44D6-B7A9-C2E9583BDB53}"/>
              </a:ext>
            </a:extLst>
          </p:cNvPr>
          <p:cNvSpPr txBox="1"/>
          <p:nvPr/>
        </p:nvSpPr>
        <p:spPr>
          <a:xfrm>
            <a:off x="2487820" y="1018033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Elena Manriquez</a:t>
            </a:r>
          </a:p>
          <a:p>
            <a:r>
              <a:rPr lang="en-US" sz="1001" b="1" dirty="0">
                <a:solidFill>
                  <a:schemeClr val="bg1"/>
                </a:solidFill>
              </a:rPr>
              <a:t>               Elec-Mech Eng.</a:t>
            </a:r>
            <a:r>
              <a:rPr lang="en-US" sz="700" b="1" dirty="0">
                <a:solidFill>
                  <a:schemeClr val="bg1"/>
                </a:solidFill>
              </a:rPr>
              <a:t> PIITMTY</a:t>
            </a:r>
            <a:r>
              <a:rPr lang="en-US" sz="500" b="1" dirty="0">
                <a:solidFill>
                  <a:schemeClr val="bg1"/>
                </a:solidFill>
              </a:rPr>
              <a:t>, MEX</a:t>
            </a:r>
            <a:endParaRPr lang="en-US" sz="900" b="1" dirty="0">
              <a:solidFill>
                <a:schemeClr val="bg1"/>
              </a:solidFill>
            </a:endParaRPr>
          </a:p>
          <a:p>
            <a:r>
              <a:rPr lang="en-US" sz="1001" dirty="0">
                <a:solidFill>
                  <a:schemeClr val="bg1"/>
                </a:solidFill>
              </a:rPr>
              <a:t>               QVE &amp; Reverse Engineering</a:t>
            </a:r>
          </a:p>
        </p:txBody>
      </p:sp>
      <p:sp>
        <p:nvSpPr>
          <p:cNvPr id="144" name="TextBox 143">
            <a:extLst>
              <a:ext uri="{FF2B5EF4-FFF2-40B4-BE49-F238E27FC236}">
                <a16:creationId xmlns:a16="http://schemas.microsoft.com/office/drawing/2014/main" id="{516E87DA-A177-43E4-BEE5-C3A04A2F7A16}"/>
              </a:ext>
            </a:extLst>
          </p:cNvPr>
          <p:cNvSpPr txBox="1"/>
          <p:nvPr/>
        </p:nvSpPr>
        <p:spPr>
          <a:xfrm>
            <a:off x="2502440" y="12021638"/>
            <a:ext cx="2368296"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Abraham de Leon</a:t>
            </a:r>
          </a:p>
          <a:p>
            <a:r>
              <a:rPr lang="en-US" sz="1001" b="1" dirty="0">
                <a:solidFill>
                  <a:schemeClr val="bg1"/>
                </a:solidFill>
              </a:rPr>
              <a:t>               Mechanical Eng. </a:t>
            </a:r>
            <a:r>
              <a:rPr lang="en-US" sz="600" b="1" dirty="0">
                <a:solidFill>
                  <a:schemeClr val="bg1"/>
                </a:solidFill>
              </a:rPr>
              <a:t>PIIT MTY,MEX</a:t>
            </a:r>
          </a:p>
          <a:p>
            <a:r>
              <a:rPr lang="en-US" sz="1200" dirty="0">
                <a:solidFill>
                  <a:schemeClr val="bg1"/>
                </a:solidFill>
              </a:rPr>
              <a:t>            </a:t>
            </a:r>
            <a:r>
              <a:rPr lang="en-US" sz="900" dirty="0">
                <a:solidFill>
                  <a:schemeClr val="bg1"/>
                </a:solidFill>
              </a:rPr>
              <a:t>CoS-Lessons Learned, </a:t>
            </a:r>
            <a:r>
              <a:rPr lang="en-US" sz="600" dirty="0">
                <a:solidFill>
                  <a:schemeClr val="bg1"/>
                </a:solidFill>
              </a:rPr>
              <a:t>SBO K1/K2</a:t>
            </a:r>
            <a:endParaRPr lang="en-US" sz="800" dirty="0">
              <a:solidFill>
                <a:schemeClr val="bg1"/>
              </a:solidFill>
            </a:endParaRPr>
          </a:p>
        </p:txBody>
      </p:sp>
      <p:pic>
        <p:nvPicPr>
          <p:cNvPr id="103" name="Picture 2" descr="https://spiceportal.schneider-electric.com/image/user_male_portrait?img_id=1552269&amp;img_id_token=EYV7RZM0euT2TqeeQV1BJPoqPn4%3D&amp;t=1527604378224">
            <a:extLst>
              <a:ext uri="{FF2B5EF4-FFF2-40B4-BE49-F238E27FC236}">
                <a16:creationId xmlns:a16="http://schemas.microsoft.com/office/drawing/2014/main" id="{85B17B63-B33F-40F0-AB64-5EE2B861CB6B}"/>
              </a:ext>
            </a:extLst>
          </p:cNvPr>
          <p:cNvPicPr preferRelativeResize="0">
            <a:picLocks noChangeArrowheads="1"/>
          </p:cNvPicPr>
          <p:nvPr/>
        </p:nvPicPr>
        <p:blipFill>
          <a:blip r:embed="rId57" cstate="email">
            <a:extLst>
              <a:ext uri="{28A0092B-C50C-407E-A947-70E740481C1C}">
                <a14:useLocalDpi xmlns:a14="http://schemas.microsoft.com/office/drawing/2010/main" val="0"/>
              </a:ext>
            </a:extLst>
          </a:blip>
          <a:srcRect/>
          <a:stretch>
            <a:fillRect/>
          </a:stretch>
        </p:blipFill>
        <p:spPr bwMode="auto">
          <a:xfrm>
            <a:off x="2341634" y="10096627"/>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7" name="Picture 10" descr="https://spiceportal.schneider-electric.com/image/user_male_portrait?img_id=18690613&amp;img_id_token=eGsNHff4JXqA%2B4%2Bo10UDDhJEdAc%3D&amp;t=1527603760361">
            <a:extLst>
              <a:ext uri="{FF2B5EF4-FFF2-40B4-BE49-F238E27FC236}">
                <a16:creationId xmlns:a16="http://schemas.microsoft.com/office/drawing/2014/main" id="{8D04701B-3A89-451B-8E79-08E8C34AAD78}"/>
              </a:ext>
            </a:extLst>
          </p:cNvPr>
          <p:cNvPicPr preferRelativeResize="0">
            <a:picLocks noChangeArrowheads="1"/>
          </p:cNvPicPr>
          <p:nvPr/>
        </p:nvPicPr>
        <p:blipFill>
          <a:blip r:embed="rId58" cstate="email">
            <a:extLst>
              <a:ext uri="{28A0092B-C50C-407E-A947-70E740481C1C}">
                <a14:useLocalDpi xmlns:a14="http://schemas.microsoft.com/office/drawing/2010/main" val="0"/>
              </a:ext>
            </a:extLst>
          </a:blip>
          <a:srcRect/>
          <a:stretch>
            <a:fillRect/>
          </a:stretch>
        </p:blipFill>
        <p:spPr bwMode="auto">
          <a:xfrm>
            <a:off x="2347910" y="11030917"/>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8" name="Picture 12" descr="https://spiceportal.schneider-electric.com/image/user_male_portrait?img_id=21091224&amp;img_id_token=9VrBL1dcQ7HrLQQuo%2B%2B45X2CHes%3D&amp;t=1527605746334">
            <a:extLst>
              <a:ext uri="{FF2B5EF4-FFF2-40B4-BE49-F238E27FC236}">
                <a16:creationId xmlns:a16="http://schemas.microsoft.com/office/drawing/2014/main" id="{5E9AF5E1-A2C2-448D-A707-C564D132845F}"/>
              </a:ext>
            </a:extLst>
          </p:cNvPr>
          <p:cNvPicPr preferRelativeResize="0">
            <a:picLocks noChangeArrowheads="1"/>
          </p:cNvPicPr>
          <p:nvPr/>
        </p:nvPicPr>
        <p:blipFill>
          <a:blip r:embed="rId59" cstate="email">
            <a:extLst>
              <a:ext uri="{28A0092B-C50C-407E-A947-70E740481C1C}">
                <a14:useLocalDpi xmlns:a14="http://schemas.microsoft.com/office/drawing/2010/main" val="0"/>
              </a:ext>
            </a:extLst>
          </a:blip>
          <a:srcRect/>
          <a:stretch>
            <a:fillRect/>
          </a:stretch>
        </p:blipFill>
        <p:spPr bwMode="auto">
          <a:xfrm>
            <a:off x="5433597" y="10114955"/>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0" name="Picture 16" descr="https://spiceportal.schneider-electric.com/image/user_male_portrait?img_id=25381189&amp;img_id_token=e5JSgvHUKuTOeDDum95I33%2FfKSk%3D&amp;t=1527605956338">
            <a:extLst>
              <a:ext uri="{FF2B5EF4-FFF2-40B4-BE49-F238E27FC236}">
                <a16:creationId xmlns:a16="http://schemas.microsoft.com/office/drawing/2014/main" id="{A7250162-1B9F-4028-9D1D-42004D4D2FE3}"/>
              </a:ext>
            </a:extLst>
          </p:cNvPr>
          <p:cNvPicPr preferRelativeResize="0">
            <a:picLocks noChangeArrowheads="1"/>
          </p:cNvPicPr>
          <p:nvPr/>
        </p:nvPicPr>
        <p:blipFill>
          <a:blip r:embed="rId60" cstate="email">
            <a:extLst>
              <a:ext uri="{28A0092B-C50C-407E-A947-70E740481C1C}">
                <a14:useLocalDpi xmlns:a14="http://schemas.microsoft.com/office/drawing/2010/main" val="0"/>
              </a:ext>
            </a:extLst>
          </a:blip>
          <a:srcRect/>
          <a:stretch>
            <a:fillRect/>
          </a:stretch>
        </p:blipFill>
        <p:spPr bwMode="auto">
          <a:xfrm>
            <a:off x="8429773" y="11058702"/>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1" name="Picture 18" descr="https://spiceportal.schneider-electric.com/image/user_male_portrait?img_id=25729509&amp;img_id_token=onfNhex86%2BtsgtgEAZPvnubEy4g%3D&amp;t=1527606355783">
            <a:extLst>
              <a:ext uri="{FF2B5EF4-FFF2-40B4-BE49-F238E27FC236}">
                <a16:creationId xmlns:a16="http://schemas.microsoft.com/office/drawing/2014/main" id="{3563B49D-7876-495E-8F75-B3106E630752}"/>
              </a:ext>
            </a:extLst>
          </p:cNvPr>
          <p:cNvPicPr preferRelativeResize="0">
            <a:picLocks noChangeArrowheads="1"/>
          </p:cNvPicPr>
          <p:nvPr/>
        </p:nvPicPr>
        <p:blipFill rotWithShape="1">
          <a:blip r:embed="rId61" cstate="email">
            <a:extLst>
              <a:ext uri="{28A0092B-C50C-407E-A947-70E740481C1C}">
                <a14:useLocalDpi xmlns:a14="http://schemas.microsoft.com/office/drawing/2010/main" val="0"/>
              </a:ext>
            </a:extLst>
          </a:blip>
          <a:srcRect l="31924" t="24901" r="23576" b="27902"/>
          <a:stretch/>
        </p:blipFill>
        <p:spPr bwMode="auto">
          <a:xfrm>
            <a:off x="5432302" y="11961004"/>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2" name="Picture 20" descr="https://spiceportal.schneider-electric.com/image/user_male_portrait?img_id=28687256&amp;img_id_token=uW0Lvsl47eJBDLzbFuXlzVdJ2fk%3D&amp;t=1527606461861">
            <a:extLst>
              <a:ext uri="{FF2B5EF4-FFF2-40B4-BE49-F238E27FC236}">
                <a16:creationId xmlns:a16="http://schemas.microsoft.com/office/drawing/2014/main" id="{17145ADC-B852-48F9-B024-964D13944619}"/>
              </a:ext>
            </a:extLst>
          </p:cNvPr>
          <p:cNvPicPr preferRelativeResize="0">
            <a:picLocks noChangeArrowheads="1"/>
          </p:cNvPicPr>
          <p:nvPr/>
        </p:nvPicPr>
        <p:blipFill>
          <a:blip r:embed="rId62" cstate="email">
            <a:extLst>
              <a:ext uri="{28A0092B-C50C-407E-A947-70E740481C1C}">
                <a14:useLocalDpi xmlns:a14="http://schemas.microsoft.com/office/drawing/2010/main" val="0"/>
              </a:ext>
            </a:extLst>
          </a:blip>
          <a:srcRect/>
          <a:stretch>
            <a:fillRect/>
          </a:stretch>
        </p:blipFill>
        <p:spPr bwMode="auto">
          <a:xfrm>
            <a:off x="5429447" y="12866127"/>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61" name="Picture 60">
            <a:extLst>
              <a:ext uri="{FF2B5EF4-FFF2-40B4-BE49-F238E27FC236}">
                <a16:creationId xmlns:a16="http://schemas.microsoft.com/office/drawing/2014/main" id="{10D64191-905E-468E-B772-535603EB3E7D}"/>
              </a:ext>
            </a:extLst>
          </p:cNvPr>
          <p:cNvPicPr preferRelativeResize="0">
            <a:picLocks/>
          </p:cNvPicPr>
          <p:nvPr/>
        </p:nvPicPr>
        <p:blipFill>
          <a:blip r:embed="rId63" cstate="email">
            <a:extLst>
              <a:ext uri="{28A0092B-C50C-407E-A947-70E740481C1C}">
                <a14:useLocalDpi xmlns:a14="http://schemas.microsoft.com/office/drawing/2010/main" val="0"/>
              </a:ext>
            </a:extLst>
          </a:blip>
          <a:stretch>
            <a:fillRect/>
          </a:stretch>
        </p:blipFill>
        <p:spPr>
          <a:xfrm>
            <a:off x="2355397" y="11956869"/>
            <a:ext cx="667512" cy="78638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cxnSp>
        <p:nvCxnSpPr>
          <p:cNvPr id="327" name="Straight Connector 326">
            <a:extLst>
              <a:ext uri="{FF2B5EF4-FFF2-40B4-BE49-F238E27FC236}">
                <a16:creationId xmlns:a16="http://schemas.microsoft.com/office/drawing/2014/main" id="{71769B10-0097-403F-93F6-C061BE6F4953}"/>
              </a:ext>
            </a:extLst>
          </p:cNvPr>
          <p:cNvCxnSpPr>
            <a:cxnSpLocks/>
          </p:cNvCxnSpPr>
          <p:nvPr/>
        </p:nvCxnSpPr>
        <p:spPr>
          <a:xfrm flipH="1">
            <a:off x="2047210" y="9928808"/>
            <a:ext cx="15665" cy="3422457"/>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0" name="Straight Arrow Connector 329">
            <a:extLst>
              <a:ext uri="{FF2B5EF4-FFF2-40B4-BE49-F238E27FC236}">
                <a16:creationId xmlns:a16="http://schemas.microsoft.com/office/drawing/2014/main" id="{F20D3561-32A8-46B5-BD69-61F92008A0F8}"/>
              </a:ext>
            </a:extLst>
          </p:cNvPr>
          <p:cNvCxnSpPr>
            <a:cxnSpLocks/>
            <a:endCxn id="103" idx="2"/>
          </p:cNvCxnSpPr>
          <p:nvPr/>
        </p:nvCxnSpPr>
        <p:spPr>
          <a:xfrm>
            <a:off x="2084150" y="10484512"/>
            <a:ext cx="257484" cy="530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a:extLst>
              <a:ext uri="{FF2B5EF4-FFF2-40B4-BE49-F238E27FC236}">
                <a16:creationId xmlns:a16="http://schemas.microsoft.com/office/drawing/2014/main" id="{9B337068-7096-41C0-8BCC-D95E9B50A9E1}"/>
              </a:ext>
            </a:extLst>
          </p:cNvPr>
          <p:cNvCxnSpPr>
            <a:cxnSpLocks/>
          </p:cNvCxnSpPr>
          <p:nvPr/>
        </p:nvCxnSpPr>
        <p:spPr>
          <a:xfrm>
            <a:off x="2061328" y="9912445"/>
            <a:ext cx="12107273" cy="4595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a:extLst>
              <a:ext uri="{FF2B5EF4-FFF2-40B4-BE49-F238E27FC236}">
                <a16:creationId xmlns:a16="http://schemas.microsoft.com/office/drawing/2014/main" id="{923CFE75-845D-4888-A6AB-577720B25EA3}"/>
              </a:ext>
            </a:extLst>
          </p:cNvPr>
          <p:cNvCxnSpPr>
            <a:cxnSpLocks/>
          </p:cNvCxnSpPr>
          <p:nvPr/>
        </p:nvCxnSpPr>
        <p:spPr>
          <a:xfrm flipH="1">
            <a:off x="5122940" y="9948765"/>
            <a:ext cx="1" cy="356815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4" name="Straight Arrow Connector 333">
            <a:extLst>
              <a:ext uri="{FF2B5EF4-FFF2-40B4-BE49-F238E27FC236}">
                <a16:creationId xmlns:a16="http://schemas.microsoft.com/office/drawing/2014/main" id="{A9BB128D-B2CD-4998-90A2-D7F373C78129}"/>
              </a:ext>
            </a:extLst>
          </p:cNvPr>
          <p:cNvCxnSpPr>
            <a:cxnSpLocks/>
          </p:cNvCxnSpPr>
          <p:nvPr/>
        </p:nvCxnSpPr>
        <p:spPr>
          <a:xfrm>
            <a:off x="5118942" y="10588270"/>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5" name="Straight Arrow Connector 334">
            <a:extLst>
              <a:ext uri="{FF2B5EF4-FFF2-40B4-BE49-F238E27FC236}">
                <a16:creationId xmlns:a16="http://schemas.microsoft.com/office/drawing/2014/main" id="{FDFD2D19-F096-4278-B6DB-0E8642A371EC}"/>
              </a:ext>
            </a:extLst>
          </p:cNvPr>
          <p:cNvCxnSpPr>
            <a:cxnSpLocks/>
          </p:cNvCxnSpPr>
          <p:nvPr/>
        </p:nvCxnSpPr>
        <p:spPr>
          <a:xfrm>
            <a:off x="5133009" y="12432735"/>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6" name="Straight Arrow Connector 335">
            <a:extLst>
              <a:ext uri="{FF2B5EF4-FFF2-40B4-BE49-F238E27FC236}">
                <a16:creationId xmlns:a16="http://schemas.microsoft.com/office/drawing/2014/main" id="{ECBDA8AF-BE4D-45D2-B986-D98E84725115}"/>
              </a:ext>
            </a:extLst>
          </p:cNvPr>
          <p:cNvCxnSpPr>
            <a:cxnSpLocks/>
          </p:cNvCxnSpPr>
          <p:nvPr/>
        </p:nvCxnSpPr>
        <p:spPr>
          <a:xfrm>
            <a:off x="5133009" y="11503792"/>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3" name="Straight Arrow Connector 342">
            <a:extLst>
              <a:ext uri="{FF2B5EF4-FFF2-40B4-BE49-F238E27FC236}">
                <a16:creationId xmlns:a16="http://schemas.microsoft.com/office/drawing/2014/main" id="{7D415738-9B46-4F06-B61C-330BE3F5EE30}"/>
              </a:ext>
            </a:extLst>
          </p:cNvPr>
          <p:cNvCxnSpPr>
            <a:cxnSpLocks/>
          </p:cNvCxnSpPr>
          <p:nvPr/>
        </p:nvCxnSpPr>
        <p:spPr>
          <a:xfrm>
            <a:off x="5133009" y="13516924"/>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a:extLst>
              <a:ext uri="{FF2B5EF4-FFF2-40B4-BE49-F238E27FC236}">
                <a16:creationId xmlns:a16="http://schemas.microsoft.com/office/drawing/2014/main" id="{081D3F6F-BD7E-4A00-86FC-479F8F5CB06C}"/>
              </a:ext>
            </a:extLst>
          </p:cNvPr>
          <p:cNvCxnSpPr>
            <a:cxnSpLocks/>
          </p:cNvCxnSpPr>
          <p:nvPr/>
        </p:nvCxnSpPr>
        <p:spPr>
          <a:xfrm flipH="1">
            <a:off x="8166940" y="9948765"/>
            <a:ext cx="1" cy="356815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45" name="Straight Arrow Connector 344">
            <a:extLst>
              <a:ext uri="{FF2B5EF4-FFF2-40B4-BE49-F238E27FC236}">
                <a16:creationId xmlns:a16="http://schemas.microsoft.com/office/drawing/2014/main" id="{D785FFE8-DE03-4A3E-B994-DC46A6295233}"/>
              </a:ext>
            </a:extLst>
          </p:cNvPr>
          <p:cNvCxnSpPr>
            <a:cxnSpLocks/>
          </p:cNvCxnSpPr>
          <p:nvPr/>
        </p:nvCxnSpPr>
        <p:spPr>
          <a:xfrm>
            <a:off x="8169292" y="10588270"/>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6" name="Straight Arrow Connector 345">
            <a:extLst>
              <a:ext uri="{FF2B5EF4-FFF2-40B4-BE49-F238E27FC236}">
                <a16:creationId xmlns:a16="http://schemas.microsoft.com/office/drawing/2014/main" id="{9CFDDCB6-153E-4A49-8DB3-F47886B9D3A4}"/>
              </a:ext>
            </a:extLst>
          </p:cNvPr>
          <p:cNvCxnSpPr>
            <a:cxnSpLocks/>
          </p:cNvCxnSpPr>
          <p:nvPr/>
        </p:nvCxnSpPr>
        <p:spPr>
          <a:xfrm>
            <a:off x="8183359" y="12381355"/>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7" name="Straight Arrow Connector 346">
            <a:extLst>
              <a:ext uri="{FF2B5EF4-FFF2-40B4-BE49-F238E27FC236}">
                <a16:creationId xmlns:a16="http://schemas.microsoft.com/office/drawing/2014/main" id="{4B532FBB-9EA9-41E9-989C-7639CFE1A7BD}"/>
              </a:ext>
            </a:extLst>
          </p:cNvPr>
          <p:cNvCxnSpPr>
            <a:cxnSpLocks/>
          </p:cNvCxnSpPr>
          <p:nvPr/>
        </p:nvCxnSpPr>
        <p:spPr>
          <a:xfrm>
            <a:off x="8183359" y="11503792"/>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8" name="Straight Arrow Connector 347">
            <a:extLst>
              <a:ext uri="{FF2B5EF4-FFF2-40B4-BE49-F238E27FC236}">
                <a16:creationId xmlns:a16="http://schemas.microsoft.com/office/drawing/2014/main" id="{8AE56FDC-B3C6-4A83-96CB-197EA01A8654}"/>
              </a:ext>
            </a:extLst>
          </p:cNvPr>
          <p:cNvCxnSpPr>
            <a:cxnSpLocks/>
          </p:cNvCxnSpPr>
          <p:nvPr/>
        </p:nvCxnSpPr>
        <p:spPr>
          <a:xfrm>
            <a:off x="8183359" y="13516924"/>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a:extLst>
              <a:ext uri="{FF2B5EF4-FFF2-40B4-BE49-F238E27FC236}">
                <a16:creationId xmlns:a16="http://schemas.microsoft.com/office/drawing/2014/main" id="{64D74E3D-49E9-4C7D-BB8A-367D799178D1}"/>
              </a:ext>
            </a:extLst>
          </p:cNvPr>
          <p:cNvCxnSpPr>
            <a:cxnSpLocks/>
          </p:cNvCxnSpPr>
          <p:nvPr/>
        </p:nvCxnSpPr>
        <p:spPr>
          <a:xfrm flipH="1">
            <a:off x="11153332" y="9923916"/>
            <a:ext cx="5687" cy="334111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8" name="Straight Arrow Connector 337">
            <a:extLst>
              <a:ext uri="{FF2B5EF4-FFF2-40B4-BE49-F238E27FC236}">
                <a16:creationId xmlns:a16="http://schemas.microsoft.com/office/drawing/2014/main" id="{ED41E800-9EDD-4BD2-86C8-1D746EFAD6D8}"/>
              </a:ext>
            </a:extLst>
          </p:cNvPr>
          <p:cNvCxnSpPr>
            <a:cxnSpLocks/>
          </p:cNvCxnSpPr>
          <p:nvPr/>
        </p:nvCxnSpPr>
        <p:spPr>
          <a:xfrm>
            <a:off x="11153332" y="13265029"/>
            <a:ext cx="298116" cy="115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3" name="Straight Arrow Connector 352">
            <a:extLst>
              <a:ext uri="{FF2B5EF4-FFF2-40B4-BE49-F238E27FC236}">
                <a16:creationId xmlns:a16="http://schemas.microsoft.com/office/drawing/2014/main" id="{9AFC0B66-BD5B-4CCC-A66A-54D3FC350FCA}"/>
              </a:ext>
            </a:extLst>
          </p:cNvPr>
          <p:cNvCxnSpPr>
            <a:cxnSpLocks/>
            <a:endCxn id="1030" idx="2"/>
          </p:cNvCxnSpPr>
          <p:nvPr/>
        </p:nvCxnSpPr>
        <p:spPr>
          <a:xfrm flipV="1">
            <a:off x="11153106" y="12334246"/>
            <a:ext cx="282584" cy="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4" name="Straight Arrow Connector 353">
            <a:extLst>
              <a:ext uri="{FF2B5EF4-FFF2-40B4-BE49-F238E27FC236}">
                <a16:creationId xmlns:a16="http://schemas.microsoft.com/office/drawing/2014/main" id="{968DDA5E-E66B-405B-80D6-B903A4A01862}"/>
              </a:ext>
            </a:extLst>
          </p:cNvPr>
          <p:cNvCxnSpPr>
            <a:cxnSpLocks/>
            <a:endCxn id="446" idx="2"/>
          </p:cNvCxnSpPr>
          <p:nvPr/>
        </p:nvCxnSpPr>
        <p:spPr>
          <a:xfrm flipV="1">
            <a:off x="11153332" y="11501121"/>
            <a:ext cx="244043" cy="267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26" name="TextBox 325">
            <a:extLst>
              <a:ext uri="{FF2B5EF4-FFF2-40B4-BE49-F238E27FC236}">
                <a16:creationId xmlns:a16="http://schemas.microsoft.com/office/drawing/2014/main" id="{A4E283ED-9E9E-4AB8-B6FA-A85CAD4BA16A}"/>
              </a:ext>
            </a:extLst>
          </p:cNvPr>
          <p:cNvSpPr txBox="1"/>
          <p:nvPr/>
        </p:nvSpPr>
        <p:spPr>
          <a:xfrm>
            <a:off x="14691481" y="1022531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sp>
        <p:nvSpPr>
          <p:cNvPr id="363" name="TextBox 362">
            <a:extLst>
              <a:ext uri="{FF2B5EF4-FFF2-40B4-BE49-F238E27FC236}">
                <a16:creationId xmlns:a16="http://schemas.microsoft.com/office/drawing/2014/main" id="{BCC4157C-4237-4325-A181-3E68AA8812B9}"/>
              </a:ext>
            </a:extLst>
          </p:cNvPr>
          <p:cNvSpPr txBox="1"/>
          <p:nvPr/>
        </p:nvSpPr>
        <p:spPr>
          <a:xfrm>
            <a:off x="11606789" y="11176617"/>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a:t>
            </a:r>
            <a:r>
              <a:rPr lang="en-US" sz="1200" b="1" dirty="0">
                <a:solidFill>
                  <a:schemeClr val="bg1"/>
                </a:solidFill>
              </a:rPr>
              <a:t>Karen Valeria Vidales</a:t>
            </a:r>
          </a:p>
          <a:p>
            <a:r>
              <a:rPr lang="en-US" sz="1050" b="1" dirty="0">
                <a:solidFill>
                  <a:schemeClr val="bg1"/>
                </a:solidFill>
              </a:rPr>
              <a:t>           </a:t>
            </a:r>
            <a:r>
              <a:rPr lang="en-US" sz="1100" b="1" dirty="0">
                <a:solidFill>
                  <a:schemeClr val="bg1"/>
                </a:solidFill>
              </a:rPr>
              <a:t>Elec.Mech Engr, </a:t>
            </a:r>
            <a:r>
              <a:rPr lang="en-US" sz="1000" b="1" dirty="0">
                <a:solidFill>
                  <a:schemeClr val="bg1"/>
                </a:solidFill>
              </a:rPr>
              <a:t>PIIT MTY MEX</a:t>
            </a:r>
            <a:r>
              <a:rPr lang="en-US" sz="800" b="1" dirty="0">
                <a:solidFill>
                  <a:schemeClr val="bg1"/>
                </a:solidFill>
              </a:rPr>
              <a:t> </a:t>
            </a:r>
          </a:p>
        </p:txBody>
      </p:sp>
      <p:sp>
        <p:nvSpPr>
          <p:cNvPr id="365" name="TextBox 364">
            <a:extLst>
              <a:ext uri="{FF2B5EF4-FFF2-40B4-BE49-F238E27FC236}">
                <a16:creationId xmlns:a16="http://schemas.microsoft.com/office/drawing/2014/main" id="{58800AC8-FC34-4CDF-8797-528634055F39}"/>
              </a:ext>
            </a:extLst>
          </p:cNvPr>
          <p:cNvSpPr txBox="1"/>
          <p:nvPr/>
        </p:nvSpPr>
        <p:spPr>
          <a:xfrm>
            <a:off x="14697817" y="1107976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sp>
        <p:nvSpPr>
          <p:cNvPr id="496" name="TextBox 495">
            <a:extLst>
              <a:ext uri="{FF2B5EF4-FFF2-40B4-BE49-F238E27FC236}">
                <a16:creationId xmlns:a16="http://schemas.microsoft.com/office/drawing/2014/main" id="{84DF38AB-B4CF-4E34-9F67-856065E3E131}"/>
              </a:ext>
            </a:extLst>
          </p:cNvPr>
          <p:cNvSpPr txBox="1"/>
          <p:nvPr/>
        </p:nvSpPr>
        <p:spPr>
          <a:xfrm>
            <a:off x="11593120" y="1201945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Alicia Luna</a:t>
            </a:r>
          </a:p>
          <a:p>
            <a:pPr algn="ctr"/>
            <a:r>
              <a:rPr lang="en-US" sz="900" b="1" dirty="0">
                <a:solidFill>
                  <a:schemeClr val="bg1"/>
                </a:solidFill>
              </a:rPr>
              <a:t>                 Eng. Electromechanics- Intern</a:t>
            </a:r>
            <a:endParaRPr lang="en-US" sz="1050" dirty="0">
              <a:solidFill>
                <a:schemeClr val="bg1"/>
              </a:solidFill>
            </a:endParaRPr>
          </a:p>
        </p:txBody>
      </p:sp>
      <p:pic>
        <p:nvPicPr>
          <p:cNvPr id="1030" name="Picture 6" descr="https://ids.se.com/image/user_male_portrait?img_id=4704400&amp;img_id_token=F%2BJminw7EoxDtiFznmeZAP%2Bne2U%3D&amp;t=1564491088904">
            <a:extLst>
              <a:ext uri="{FF2B5EF4-FFF2-40B4-BE49-F238E27FC236}">
                <a16:creationId xmlns:a16="http://schemas.microsoft.com/office/drawing/2014/main" id="{984418AC-9BC1-4020-A7C6-4DED4C933786}"/>
              </a:ext>
            </a:extLst>
          </p:cNvPr>
          <p:cNvPicPr preferRelativeResize="0">
            <a:picLocks noChangeArrowheads="1"/>
          </p:cNvPicPr>
          <p:nvPr/>
        </p:nvPicPr>
        <p:blipFill>
          <a:blip r:embed="rId64" cstate="email">
            <a:extLst>
              <a:ext uri="{28A0092B-C50C-407E-A947-70E740481C1C}">
                <a14:useLocalDpi xmlns:a14="http://schemas.microsoft.com/office/drawing/2010/main" val="0"/>
              </a:ext>
            </a:extLst>
          </a:blip>
          <a:srcRect/>
          <a:stretch>
            <a:fillRect/>
          </a:stretch>
        </p:blipFill>
        <p:spPr bwMode="auto">
          <a:xfrm>
            <a:off x="11435690" y="11941054"/>
            <a:ext cx="667512" cy="786384"/>
          </a:xfrm>
          <a:prstGeom prst="ellipse">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F48E3A6C-DEC2-46EA-BAD5-4CEBCAB5145C}"/>
              </a:ext>
            </a:extLst>
          </p:cNvPr>
          <p:cNvPicPr preferRelativeResize="0">
            <a:picLocks/>
          </p:cNvPicPr>
          <p:nvPr/>
        </p:nvPicPr>
        <p:blipFill>
          <a:blip r:embed="rId65" cstate="email">
            <a:extLst>
              <a:ext uri="{28A0092B-C50C-407E-A947-70E740481C1C}">
                <a14:useLocalDpi xmlns:a14="http://schemas.microsoft.com/office/drawing/2010/main" val="0"/>
              </a:ext>
            </a:extLst>
          </a:blip>
          <a:stretch>
            <a:fillRect/>
          </a:stretch>
        </p:blipFill>
        <p:spPr>
          <a:xfrm>
            <a:off x="8424512" y="11951578"/>
            <a:ext cx="667512" cy="786384"/>
          </a:xfrm>
          <a:prstGeom prst="ellipse">
            <a:avLst/>
          </a:prstGeom>
        </p:spPr>
      </p:pic>
      <p:pic>
        <p:nvPicPr>
          <p:cNvPr id="446" name="Picture 445">
            <a:extLst>
              <a:ext uri="{FF2B5EF4-FFF2-40B4-BE49-F238E27FC236}">
                <a16:creationId xmlns:a16="http://schemas.microsoft.com/office/drawing/2014/main" id="{88C56F04-8340-46FD-A113-E0FA1233A246}"/>
              </a:ext>
            </a:extLst>
          </p:cNvPr>
          <p:cNvPicPr preferRelativeResize="0">
            <a:picLocks/>
          </p:cNvPicPr>
          <p:nvPr/>
        </p:nvPicPr>
        <p:blipFill rotWithShape="1">
          <a:blip r:embed="rId38"/>
          <a:srcRect l="10563" t="32169" r="79236" b="45103"/>
          <a:stretch/>
        </p:blipFill>
        <p:spPr>
          <a:xfrm>
            <a:off x="11397375" y="11107929"/>
            <a:ext cx="667512" cy="786384"/>
          </a:xfrm>
          <a:prstGeom prst="ellipse">
            <a:avLst/>
          </a:prstGeom>
          <a:ln>
            <a:solidFill>
              <a:schemeClr val="accent2">
                <a:lumMod val="20000"/>
                <a:lumOff val="80000"/>
              </a:schemeClr>
            </a:solidFill>
          </a:ln>
        </p:spPr>
      </p:pic>
      <p:cxnSp>
        <p:nvCxnSpPr>
          <p:cNvPr id="662" name="Straight Arrow Connector 661">
            <a:extLst>
              <a:ext uri="{FF2B5EF4-FFF2-40B4-BE49-F238E27FC236}">
                <a16:creationId xmlns:a16="http://schemas.microsoft.com/office/drawing/2014/main" id="{ABFF2EB0-E298-468E-A7AF-A3876282C2FD}"/>
              </a:ext>
            </a:extLst>
          </p:cNvPr>
          <p:cNvCxnSpPr>
            <a:cxnSpLocks/>
            <a:endCxn id="107" idx="2"/>
          </p:cNvCxnSpPr>
          <p:nvPr/>
        </p:nvCxnSpPr>
        <p:spPr>
          <a:xfrm flipV="1">
            <a:off x="2084150" y="11424109"/>
            <a:ext cx="263760" cy="223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5" name="Straight Arrow Connector 664">
            <a:extLst>
              <a:ext uri="{FF2B5EF4-FFF2-40B4-BE49-F238E27FC236}">
                <a16:creationId xmlns:a16="http://schemas.microsoft.com/office/drawing/2014/main" id="{DEC1AC4D-8DB8-4635-85C2-CF56130482FB}"/>
              </a:ext>
            </a:extLst>
          </p:cNvPr>
          <p:cNvCxnSpPr>
            <a:cxnSpLocks/>
          </p:cNvCxnSpPr>
          <p:nvPr/>
        </p:nvCxnSpPr>
        <p:spPr>
          <a:xfrm flipV="1">
            <a:off x="2062788" y="12380722"/>
            <a:ext cx="263760" cy="223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6" name="Straight Arrow Connector 665">
            <a:extLst>
              <a:ext uri="{FF2B5EF4-FFF2-40B4-BE49-F238E27FC236}">
                <a16:creationId xmlns:a16="http://schemas.microsoft.com/office/drawing/2014/main" id="{E9C97B67-62E6-4CAD-B89E-4EED75E482E0}"/>
              </a:ext>
            </a:extLst>
          </p:cNvPr>
          <p:cNvCxnSpPr>
            <a:cxnSpLocks/>
          </p:cNvCxnSpPr>
          <p:nvPr/>
        </p:nvCxnSpPr>
        <p:spPr>
          <a:xfrm flipV="1">
            <a:off x="2069895" y="13351265"/>
            <a:ext cx="263760" cy="223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669" name="Picture 668">
            <a:extLst>
              <a:ext uri="{FF2B5EF4-FFF2-40B4-BE49-F238E27FC236}">
                <a16:creationId xmlns:a16="http://schemas.microsoft.com/office/drawing/2014/main" id="{B543AF88-3024-479D-AE2A-2250A1BFF912}"/>
              </a:ext>
            </a:extLst>
          </p:cNvPr>
          <p:cNvPicPr preferRelativeResize="0">
            <a:picLocks/>
          </p:cNvPicPr>
          <p:nvPr/>
        </p:nvPicPr>
        <p:blipFill rotWithShape="1">
          <a:blip r:embed="rId38"/>
          <a:srcRect l="10563" t="32169" r="79236" b="45103"/>
          <a:stretch/>
        </p:blipFill>
        <p:spPr>
          <a:xfrm>
            <a:off x="14557744" y="10147073"/>
            <a:ext cx="667512" cy="786384"/>
          </a:xfrm>
          <a:prstGeom prst="ellipse">
            <a:avLst/>
          </a:prstGeom>
          <a:ln>
            <a:solidFill>
              <a:schemeClr val="accent2">
                <a:lumMod val="20000"/>
                <a:lumOff val="80000"/>
              </a:schemeClr>
            </a:solidFill>
          </a:ln>
        </p:spPr>
      </p:pic>
      <p:pic>
        <p:nvPicPr>
          <p:cNvPr id="671" name="Picture 670">
            <a:extLst>
              <a:ext uri="{FF2B5EF4-FFF2-40B4-BE49-F238E27FC236}">
                <a16:creationId xmlns:a16="http://schemas.microsoft.com/office/drawing/2014/main" id="{134D0F10-4F7D-4842-9F54-CA62D1EDA9E7}"/>
              </a:ext>
            </a:extLst>
          </p:cNvPr>
          <p:cNvPicPr preferRelativeResize="0">
            <a:picLocks/>
          </p:cNvPicPr>
          <p:nvPr/>
        </p:nvPicPr>
        <p:blipFill rotWithShape="1">
          <a:blip r:embed="rId38"/>
          <a:srcRect l="10563" t="32169" r="79236" b="45103"/>
          <a:stretch/>
        </p:blipFill>
        <p:spPr>
          <a:xfrm>
            <a:off x="14519006" y="11058033"/>
            <a:ext cx="667512" cy="786384"/>
          </a:xfrm>
          <a:prstGeom prst="ellipse">
            <a:avLst/>
          </a:prstGeom>
          <a:ln>
            <a:solidFill>
              <a:schemeClr val="accent2">
                <a:lumMod val="20000"/>
                <a:lumOff val="80000"/>
              </a:schemeClr>
            </a:solidFill>
          </a:ln>
        </p:spPr>
      </p:pic>
      <p:cxnSp>
        <p:nvCxnSpPr>
          <p:cNvPr id="674" name="Straight Arrow Connector 673">
            <a:extLst>
              <a:ext uri="{FF2B5EF4-FFF2-40B4-BE49-F238E27FC236}">
                <a16:creationId xmlns:a16="http://schemas.microsoft.com/office/drawing/2014/main" id="{4BEB5E28-E97D-4505-AA19-6935929FEC29}"/>
              </a:ext>
            </a:extLst>
          </p:cNvPr>
          <p:cNvCxnSpPr>
            <a:cxnSpLocks/>
            <a:endCxn id="671" idx="2"/>
          </p:cNvCxnSpPr>
          <p:nvPr/>
        </p:nvCxnSpPr>
        <p:spPr>
          <a:xfrm>
            <a:off x="14178906" y="11451225"/>
            <a:ext cx="340100"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1" name="Connector: Elbow 340">
            <a:extLst>
              <a:ext uri="{FF2B5EF4-FFF2-40B4-BE49-F238E27FC236}">
                <a16:creationId xmlns:a16="http://schemas.microsoft.com/office/drawing/2014/main" id="{EC9CF010-AB5D-43E4-9AF2-0EC100F9A737}"/>
              </a:ext>
            </a:extLst>
          </p:cNvPr>
          <p:cNvCxnSpPr>
            <a:cxnSpLocks/>
            <a:endCxn id="181" idx="2"/>
          </p:cNvCxnSpPr>
          <p:nvPr/>
        </p:nvCxnSpPr>
        <p:spPr>
          <a:xfrm rot="16200000" flipH="1">
            <a:off x="16235448" y="3044617"/>
            <a:ext cx="6818486" cy="5588424"/>
          </a:xfrm>
          <a:prstGeom prst="bentConnector2">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39" name="Rectangle 338">
            <a:extLst>
              <a:ext uri="{FF2B5EF4-FFF2-40B4-BE49-F238E27FC236}">
                <a16:creationId xmlns:a16="http://schemas.microsoft.com/office/drawing/2014/main" id="{C66681DD-696A-466B-97D3-72AEA7D397CE}"/>
              </a:ext>
            </a:extLst>
          </p:cNvPr>
          <p:cNvSpPr/>
          <p:nvPr/>
        </p:nvSpPr>
        <p:spPr>
          <a:xfrm>
            <a:off x="880109" y="4354848"/>
            <a:ext cx="2368299" cy="64008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b="1" dirty="0">
                <a:solidFill>
                  <a:schemeClr val="bg1"/>
                </a:solidFill>
              </a:rPr>
              <a:t>      Filiberto Escamilla </a:t>
            </a:r>
          </a:p>
          <a:p>
            <a:r>
              <a:rPr lang="en-US" sz="1050" b="1" dirty="0">
                <a:solidFill>
                  <a:schemeClr val="bg1"/>
                </a:solidFill>
              </a:rPr>
              <a:t>        Home &amp; Distribution, MTY MX</a:t>
            </a:r>
            <a:endParaRPr lang="en-US" sz="1000" dirty="0"/>
          </a:p>
        </p:txBody>
      </p:sp>
      <p:pic>
        <p:nvPicPr>
          <p:cNvPr id="340" name="Picture 339">
            <a:extLst>
              <a:ext uri="{FF2B5EF4-FFF2-40B4-BE49-F238E27FC236}">
                <a16:creationId xmlns:a16="http://schemas.microsoft.com/office/drawing/2014/main" id="{0B1F8C6A-F2D2-4120-BBE9-5A5E2D96D32D}"/>
              </a:ext>
            </a:extLst>
          </p:cNvPr>
          <p:cNvPicPr preferRelativeResize="0">
            <a:picLocks/>
          </p:cNvPicPr>
          <p:nvPr/>
        </p:nvPicPr>
        <p:blipFill>
          <a:blip r:embed="rId66"/>
          <a:stretch>
            <a:fillRect/>
          </a:stretch>
        </p:blipFill>
        <p:spPr>
          <a:xfrm>
            <a:off x="527607" y="4270705"/>
            <a:ext cx="667512" cy="78638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356" name="TextBox 355">
            <a:extLst>
              <a:ext uri="{FF2B5EF4-FFF2-40B4-BE49-F238E27FC236}">
                <a16:creationId xmlns:a16="http://schemas.microsoft.com/office/drawing/2014/main" id="{F1B3C464-250A-4C87-938A-C6D4D0A6B75D}"/>
              </a:ext>
            </a:extLst>
          </p:cNvPr>
          <p:cNvSpPr txBox="1"/>
          <p:nvPr/>
        </p:nvSpPr>
        <p:spPr>
          <a:xfrm>
            <a:off x="26366950" y="733842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pic>
        <p:nvPicPr>
          <p:cNvPr id="357" name="Picture 356">
            <a:extLst>
              <a:ext uri="{FF2B5EF4-FFF2-40B4-BE49-F238E27FC236}">
                <a16:creationId xmlns:a16="http://schemas.microsoft.com/office/drawing/2014/main" id="{BC62D0B1-808C-47E5-9A4C-8A3FAF1D6053}"/>
              </a:ext>
            </a:extLst>
          </p:cNvPr>
          <p:cNvPicPr preferRelativeResize="0">
            <a:picLocks/>
          </p:cNvPicPr>
          <p:nvPr/>
        </p:nvPicPr>
        <p:blipFill rotWithShape="1">
          <a:blip r:embed="rId38"/>
          <a:srcRect l="10563" t="32169" r="79236" b="45103"/>
          <a:stretch/>
        </p:blipFill>
        <p:spPr>
          <a:xfrm>
            <a:off x="26252451" y="7282239"/>
            <a:ext cx="667512" cy="786384"/>
          </a:xfrm>
          <a:prstGeom prst="ellipse">
            <a:avLst/>
          </a:prstGeom>
          <a:ln>
            <a:solidFill>
              <a:schemeClr val="accent1"/>
            </a:solidFill>
          </a:ln>
        </p:spPr>
      </p:pic>
      <p:sp>
        <p:nvSpPr>
          <p:cNvPr id="349" name="TextBox 348">
            <a:extLst>
              <a:ext uri="{FF2B5EF4-FFF2-40B4-BE49-F238E27FC236}">
                <a16:creationId xmlns:a16="http://schemas.microsoft.com/office/drawing/2014/main" id="{86025531-899F-444F-85B6-04A97DFBF73A}"/>
              </a:ext>
            </a:extLst>
          </p:cNvPr>
          <p:cNvSpPr txBox="1"/>
          <p:nvPr/>
        </p:nvSpPr>
        <p:spPr>
          <a:xfrm>
            <a:off x="11587168" y="1293245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100" dirty="0">
                <a:solidFill>
                  <a:schemeClr val="bg1"/>
                </a:solidFill>
              </a:rPr>
              <a:t>              Sergio Castillo</a:t>
            </a:r>
          </a:p>
          <a:p>
            <a:r>
              <a:rPr lang="en-US" sz="900" b="1" dirty="0">
                <a:solidFill>
                  <a:schemeClr val="bg1"/>
                </a:solidFill>
              </a:rPr>
              <a:t>                 Elec-Mech Engr</a:t>
            </a:r>
            <a:r>
              <a:rPr lang="en-US" sz="900" dirty="0">
                <a:solidFill>
                  <a:schemeClr val="bg1"/>
                </a:solidFill>
              </a:rPr>
              <a:t>, </a:t>
            </a:r>
            <a:r>
              <a:rPr lang="en-US" sz="800" dirty="0">
                <a:solidFill>
                  <a:schemeClr val="bg1"/>
                </a:solidFill>
              </a:rPr>
              <a:t>PIIT MTY MEX</a:t>
            </a:r>
            <a:endParaRPr lang="en-US" sz="900" dirty="0">
              <a:solidFill>
                <a:schemeClr val="bg1"/>
              </a:solidFill>
            </a:endParaRPr>
          </a:p>
        </p:txBody>
      </p:sp>
      <p:pic>
        <p:nvPicPr>
          <p:cNvPr id="355" name="Picture 354">
            <a:extLst>
              <a:ext uri="{FF2B5EF4-FFF2-40B4-BE49-F238E27FC236}">
                <a16:creationId xmlns:a16="http://schemas.microsoft.com/office/drawing/2014/main" id="{7845A6B9-11B5-4769-8A98-074D6BE1ACFD}"/>
              </a:ext>
            </a:extLst>
          </p:cNvPr>
          <p:cNvPicPr preferRelativeResize="0">
            <a:picLocks/>
          </p:cNvPicPr>
          <p:nvPr/>
        </p:nvPicPr>
        <p:blipFill>
          <a:blip r:embed="rId67"/>
          <a:stretch>
            <a:fillRect/>
          </a:stretch>
        </p:blipFill>
        <p:spPr>
          <a:xfrm>
            <a:off x="11422023" y="12853435"/>
            <a:ext cx="667512" cy="786384"/>
          </a:xfrm>
          <a:prstGeom prst="flowChartConnector">
            <a:avLst/>
          </a:prstGeom>
        </p:spPr>
      </p:pic>
      <p:sp>
        <p:nvSpPr>
          <p:cNvPr id="358" name="TextBox 357">
            <a:extLst>
              <a:ext uri="{FF2B5EF4-FFF2-40B4-BE49-F238E27FC236}">
                <a16:creationId xmlns:a16="http://schemas.microsoft.com/office/drawing/2014/main" id="{7B4BC41E-C794-4DD3-8299-5D90D25B3A3B}"/>
              </a:ext>
            </a:extLst>
          </p:cNvPr>
          <p:cNvSpPr txBox="1"/>
          <p:nvPr/>
        </p:nvSpPr>
        <p:spPr>
          <a:xfrm>
            <a:off x="23574217" y="4924269"/>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Paola Gomez </a:t>
            </a:r>
          </a:p>
          <a:p>
            <a:r>
              <a:rPr lang="en-US" sz="800" b="1" dirty="0">
                <a:solidFill>
                  <a:schemeClr val="bg1"/>
                </a:solidFill>
              </a:rPr>
              <a:t>          </a:t>
            </a:r>
            <a:r>
              <a:rPr lang="en-US" sz="900" b="1" dirty="0">
                <a:solidFill>
                  <a:schemeClr val="bg1"/>
                </a:solidFill>
              </a:rPr>
              <a:t>NAM Idea Program Manager,</a:t>
            </a:r>
            <a:r>
              <a:rPr lang="en-US" sz="600" b="1" dirty="0">
                <a:solidFill>
                  <a:schemeClr val="bg1"/>
                </a:solidFill>
              </a:rPr>
              <a:t>Tlax,Mex </a:t>
            </a:r>
            <a:endParaRPr lang="en-US" sz="700" b="1" dirty="0">
              <a:solidFill>
                <a:schemeClr val="bg1"/>
              </a:solidFill>
            </a:endParaRPr>
          </a:p>
          <a:p>
            <a:r>
              <a:rPr lang="en-US" sz="1050" b="1" dirty="0">
                <a:solidFill>
                  <a:schemeClr val="bg1"/>
                </a:solidFill>
              </a:rPr>
              <a:t>        </a:t>
            </a:r>
            <a:r>
              <a:rPr lang="en-US" sz="1000" b="1" dirty="0">
                <a:solidFill>
                  <a:schemeClr val="bg1"/>
                </a:solidFill>
              </a:rPr>
              <a:t>Productivity ideas program</a:t>
            </a:r>
          </a:p>
          <a:p>
            <a:endParaRPr lang="en-US" sz="1050" b="1" dirty="0">
              <a:solidFill>
                <a:schemeClr val="bg1"/>
              </a:solidFill>
            </a:endParaRPr>
          </a:p>
        </p:txBody>
      </p:sp>
      <p:grpSp>
        <p:nvGrpSpPr>
          <p:cNvPr id="359" name="Group 358">
            <a:extLst>
              <a:ext uri="{FF2B5EF4-FFF2-40B4-BE49-F238E27FC236}">
                <a16:creationId xmlns:a16="http://schemas.microsoft.com/office/drawing/2014/main" id="{6F3EC7CA-8B98-401D-9396-30AFB0F44A4B}"/>
              </a:ext>
            </a:extLst>
          </p:cNvPr>
          <p:cNvGrpSpPr/>
          <p:nvPr/>
        </p:nvGrpSpPr>
        <p:grpSpPr>
          <a:xfrm>
            <a:off x="23293390" y="5932551"/>
            <a:ext cx="2644873" cy="786384"/>
            <a:chOff x="23713864" y="5648171"/>
            <a:chExt cx="2644873" cy="786384"/>
          </a:xfrm>
        </p:grpSpPr>
        <p:sp>
          <p:nvSpPr>
            <p:cNvPr id="361" name="TextBox 360">
              <a:extLst>
                <a:ext uri="{FF2B5EF4-FFF2-40B4-BE49-F238E27FC236}">
                  <a16:creationId xmlns:a16="http://schemas.microsoft.com/office/drawing/2014/main" id="{AC3E77AF-0C96-4EF9-B0CC-F2CE1E22E154}"/>
                </a:ext>
              </a:extLst>
            </p:cNvPr>
            <p:cNvSpPr txBox="1"/>
            <p:nvPr/>
          </p:nvSpPr>
          <p:spPr>
            <a:xfrm>
              <a:off x="23990441" y="572023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Open Position</a:t>
              </a:r>
              <a:endParaRPr lang="en-US" sz="1100" b="1" dirty="0">
                <a:solidFill>
                  <a:schemeClr val="bg1"/>
                </a:solidFill>
              </a:endParaRPr>
            </a:p>
            <a:p>
              <a:r>
                <a:rPr lang="en-US" sz="1050" b="1" dirty="0">
                  <a:solidFill>
                    <a:schemeClr val="bg1"/>
                  </a:solidFill>
                </a:rPr>
                <a:t>          Project Manager </a:t>
              </a:r>
            </a:p>
            <a:p>
              <a:r>
                <a:rPr lang="en-US" sz="1050" b="1" dirty="0">
                  <a:solidFill>
                    <a:schemeClr val="bg1"/>
                  </a:solidFill>
                </a:rPr>
                <a:t>          Productivity Workshop</a:t>
              </a:r>
            </a:p>
          </p:txBody>
        </p:sp>
        <p:pic>
          <p:nvPicPr>
            <p:cNvPr id="364" name="Picture 363">
              <a:extLst>
                <a:ext uri="{FF2B5EF4-FFF2-40B4-BE49-F238E27FC236}">
                  <a16:creationId xmlns:a16="http://schemas.microsoft.com/office/drawing/2014/main" id="{203DF797-7D3C-4D24-A721-9DFEC39EED61}"/>
                </a:ext>
              </a:extLst>
            </p:cNvPr>
            <p:cNvPicPr preferRelativeResize="0">
              <a:picLocks/>
            </p:cNvPicPr>
            <p:nvPr/>
          </p:nvPicPr>
          <p:blipFill rotWithShape="1">
            <a:blip r:embed="rId38"/>
            <a:srcRect l="10563" t="32169" r="79236" b="45103"/>
            <a:stretch/>
          </p:blipFill>
          <p:spPr>
            <a:xfrm>
              <a:off x="23713864" y="5648171"/>
              <a:ext cx="667512" cy="786384"/>
            </a:xfrm>
            <a:prstGeom prst="ellipse">
              <a:avLst/>
            </a:prstGeom>
            <a:ln>
              <a:solidFill>
                <a:schemeClr val="accent1"/>
              </a:solidFill>
            </a:ln>
          </p:spPr>
        </p:pic>
      </p:grpSp>
      <p:grpSp>
        <p:nvGrpSpPr>
          <p:cNvPr id="366" name="Group 365">
            <a:extLst>
              <a:ext uri="{FF2B5EF4-FFF2-40B4-BE49-F238E27FC236}">
                <a16:creationId xmlns:a16="http://schemas.microsoft.com/office/drawing/2014/main" id="{3A798FFB-FF7E-4D7F-85CA-A89A9686CE1D}"/>
              </a:ext>
            </a:extLst>
          </p:cNvPr>
          <p:cNvGrpSpPr/>
          <p:nvPr/>
        </p:nvGrpSpPr>
        <p:grpSpPr>
          <a:xfrm>
            <a:off x="23311320" y="7035779"/>
            <a:ext cx="2626943" cy="786384"/>
            <a:chOff x="23707684" y="6487430"/>
            <a:chExt cx="2626943" cy="786384"/>
          </a:xfrm>
        </p:grpSpPr>
        <p:sp>
          <p:nvSpPr>
            <p:cNvPr id="367" name="TextBox 366">
              <a:extLst>
                <a:ext uri="{FF2B5EF4-FFF2-40B4-BE49-F238E27FC236}">
                  <a16:creationId xmlns:a16="http://schemas.microsoft.com/office/drawing/2014/main" id="{C0902B09-BCBE-4241-A739-4266CAE10A9B}"/>
                </a:ext>
              </a:extLst>
            </p:cNvPr>
            <p:cNvSpPr txBox="1"/>
            <p:nvPr/>
          </p:nvSpPr>
          <p:spPr>
            <a:xfrm>
              <a:off x="23966331" y="652655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Open Position</a:t>
              </a:r>
              <a:endParaRPr lang="en-US" sz="1100" b="1" dirty="0">
                <a:solidFill>
                  <a:schemeClr val="bg1"/>
                </a:solidFill>
              </a:endParaRPr>
            </a:p>
            <a:p>
              <a:r>
                <a:rPr lang="en-US" sz="1050" b="1" dirty="0">
                  <a:solidFill>
                    <a:schemeClr val="bg1"/>
                  </a:solidFill>
                </a:rPr>
                <a:t>          Project Manager </a:t>
              </a:r>
            </a:p>
            <a:p>
              <a:r>
                <a:rPr lang="en-US" sz="1050" b="1" dirty="0">
                  <a:solidFill>
                    <a:schemeClr val="bg1"/>
                  </a:solidFill>
                </a:rPr>
                <a:t>          Productivity Workshop</a:t>
              </a:r>
            </a:p>
          </p:txBody>
        </p:sp>
        <p:pic>
          <p:nvPicPr>
            <p:cNvPr id="368" name="Picture 367">
              <a:extLst>
                <a:ext uri="{FF2B5EF4-FFF2-40B4-BE49-F238E27FC236}">
                  <a16:creationId xmlns:a16="http://schemas.microsoft.com/office/drawing/2014/main" id="{E3618FC0-CCBF-441A-9F66-A023F9C690D5}"/>
                </a:ext>
              </a:extLst>
            </p:cNvPr>
            <p:cNvPicPr preferRelativeResize="0">
              <a:picLocks/>
            </p:cNvPicPr>
            <p:nvPr/>
          </p:nvPicPr>
          <p:blipFill rotWithShape="1">
            <a:blip r:embed="rId38"/>
            <a:srcRect l="10563" t="32169" r="79236" b="45103"/>
            <a:stretch/>
          </p:blipFill>
          <p:spPr>
            <a:xfrm>
              <a:off x="23707684" y="6487430"/>
              <a:ext cx="667512" cy="786384"/>
            </a:xfrm>
            <a:prstGeom prst="ellipse">
              <a:avLst/>
            </a:prstGeom>
            <a:ln>
              <a:solidFill>
                <a:schemeClr val="accent1"/>
              </a:solidFill>
            </a:ln>
          </p:spPr>
        </p:pic>
      </p:grpSp>
      <p:pic>
        <p:nvPicPr>
          <p:cNvPr id="369" name="Picture 368">
            <a:extLst>
              <a:ext uri="{FF2B5EF4-FFF2-40B4-BE49-F238E27FC236}">
                <a16:creationId xmlns:a16="http://schemas.microsoft.com/office/drawing/2014/main" id="{687A138E-C26B-496F-B980-242F9AB94C03}"/>
              </a:ext>
            </a:extLst>
          </p:cNvPr>
          <p:cNvPicPr preferRelativeResize="0">
            <a:picLocks/>
          </p:cNvPicPr>
          <p:nvPr/>
        </p:nvPicPr>
        <p:blipFill>
          <a:blip r:embed="rId68"/>
          <a:stretch>
            <a:fillRect/>
          </a:stretch>
        </p:blipFill>
        <p:spPr>
          <a:xfrm>
            <a:off x="23276687" y="4849015"/>
            <a:ext cx="667512" cy="786384"/>
          </a:xfrm>
          <a:prstGeom prst="flowChartConnector">
            <a:avLst/>
          </a:prstGeom>
        </p:spPr>
      </p:pic>
      <p:sp>
        <p:nvSpPr>
          <p:cNvPr id="380" name="TextBox 379">
            <a:extLst>
              <a:ext uri="{FF2B5EF4-FFF2-40B4-BE49-F238E27FC236}">
                <a16:creationId xmlns:a16="http://schemas.microsoft.com/office/drawing/2014/main" id="{8A7E6846-18C9-47F4-8926-4BF3B667BBFD}"/>
              </a:ext>
            </a:extLst>
          </p:cNvPr>
          <p:cNvSpPr txBox="1"/>
          <p:nvPr/>
        </p:nvSpPr>
        <p:spPr>
          <a:xfrm>
            <a:off x="11006450" y="716136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pic>
        <p:nvPicPr>
          <p:cNvPr id="381" name="Picture 380">
            <a:extLst>
              <a:ext uri="{FF2B5EF4-FFF2-40B4-BE49-F238E27FC236}">
                <a16:creationId xmlns:a16="http://schemas.microsoft.com/office/drawing/2014/main" id="{E7DDB9D8-2A2D-42D2-8840-5F3B386C927F}"/>
              </a:ext>
            </a:extLst>
          </p:cNvPr>
          <p:cNvPicPr preferRelativeResize="0">
            <a:picLocks/>
          </p:cNvPicPr>
          <p:nvPr/>
        </p:nvPicPr>
        <p:blipFill rotWithShape="1">
          <a:blip r:embed="rId38"/>
          <a:srcRect l="10563" t="32169" r="79236" b="45103"/>
          <a:stretch/>
        </p:blipFill>
        <p:spPr>
          <a:xfrm>
            <a:off x="10711215" y="7097822"/>
            <a:ext cx="667512" cy="786384"/>
          </a:xfrm>
          <a:prstGeom prst="ellipse">
            <a:avLst/>
          </a:prstGeom>
          <a:ln>
            <a:solidFill>
              <a:schemeClr val="accent2">
                <a:lumMod val="20000"/>
                <a:lumOff val="80000"/>
              </a:schemeClr>
            </a:solidFill>
          </a:ln>
        </p:spPr>
      </p:pic>
      <p:sp>
        <p:nvSpPr>
          <p:cNvPr id="382" name="TextBox 381">
            <a:extLst>
              <a:ext uri="{FF2B5EF4-FFF2-40B4-BE49-F238E27FC236}">
                <a16:creationId xmlns:a16="http://schemas.microsoft.com/office/drawing/2014/main" id="{D13F39F2-6D3A-488E-AB27-426FB293C395}"/>
              </a:ext>
            </a:extLst>
          </p:cNvPr>
          <p:cNvSpPr txBox="1"/>
          <p:nvPr/>
        </p:nvSpPr>
        <p:spPr>
          <a:xfrm>
            <a:off x="4602223" y="7780599"/>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pic>
        <p:nvPicPr>
          <p:cNvPr id="388" name="Picture 387">
            <a:extLst>
              <a:ext uri="{FF2B5EF4-FFF2-40B4-BE49-F238E27FC236}">
                <a16:creationId xmlns:a16="http://schemas.microsoft.com/office/drawing/2014/main" id="{30733D81-8002-475B-9E4B-43FDCAADCD28}"/>
              </a:ext>
            </a:extLst>
          </p:cNvPr>
          <p:cNvPicPr preferRelativeResize="0">
            <a:picLocks/>
          </p:cNvPicPr>
          <p:nvPr/>
        </p:nvPicPr>
        <p:blipFill rotWithShape="1">
          <a:blip r:embed="rId38"/>
          <a:srcRect l="10563" t="32169" r="79236" b="45103"/>
          <a:stretch/>
        </p:blipFill>
        <p:spPr>
          <a:xfrm>
            <a:off x="4460535" y="7702361"/>
            <a:ext cx="667512" cy="786384"/>
          </a:xfrm>
          <a:prstGeom prst="ellipse">
            <a:avLst/>
          </a:prstGeom>
          <a:ln>
            <a:solidFill>
              <a:schemeClr val="accent2">
                <a:lumMod val="20000"/>
                <a:lumOff val="80000"/>
              </a:schemeClr>
            </a:solidFill>
          </a:ln>
        </p:spPr>
      </p:pic>
      <p:sp>
        <p:nvSpPr>
          <p:cNvPr id="400" name="TextBox 399">
            <a:extLst>
              <a:ext uri="{FF2B5EF4-FFF2-40B4-BE49-F238E27FC236}">
                <a16:creationId xmlns:a16="http://schemas.microsoft.com/office/drawing/2014/main" id="{9CE0750F-70E7-48BE-AB6C-7614652112A7}"/>
              </a:ext>
            </a:extLst>
          </p:cNvPr>
          <p:cNvSpPr txBox="1"/>
          <p:nvPr/>
        </p:nvSpPr>
        <p:spPr>
          <a:xfrm>
            <a:off x="7522762" y="6941608"/>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pic>
        <p:nvPicPr>
          <p:cNvPr id="401" name="Picture 400">
            <a:extLst>
              <a:ext uri="{FF2B5EF4-FFF2-40B4-BE49-F238E27FC236}">
                <a16:creationId xmlns:a16="http://schemas.microsoft.com/office/drawing/2014/main" id="{88291B89-13DB-4795-B159-7B2EF970EB64}"/>
              </a:ext>
            </a:extLst>
          </p:cNvPr>
          <p:cNvPicPr preferRelativeResize="0">
            <a:picLocks/>
          </p:cNvPicPr>
          <p:nvPr/>
        </p:nvPicPr>
        <p:blipFill rotWithShape="1">
          <a:blip r:embed="rId38"/>
          <a:srcRect l="10563" t="32169" r="79236" b="45103"/>
          <a:stretch/>
        </p:blipFill>
        <p:spPr>
          <a:xfrm>
            <a:off x="7365420" y="6875507"/>
            <a:ext cx="667512" cy="786384"/>
          </a:xfrm>
          <a:prstGeom prst="ellipse">
            <a:avLst/>
          </a:prstGeom>
          <a:ln>
            <a:solidFill>
              <a:schemeClr val="accent2">
                <a:lumMod val="20000"/>
                <a:lumOff val="80000"/>
              </a:schemeClr>
            </a:solidFill>
          </a:ln>
        </p:spPr>
      </p:pic>
      <p:cxnSp>
        <p:nvCxnSpPr>
          <p:cNvPr id="408" name="Straight Arrow Connector 407">
            <a:extLst>
              <a:ext uri="{FF2B5EF4-FFF2-40B4-BE49-F238E27FC236}">
                <a16:creationId xmlns:a16="http://schemas.microsoft.com/office/drawing/2014/main" id="{7F1AC657-904A-4F2C-93DD-39449ADB6997}"/>
              </a:ext>
            </a:extLst>
          </p:cNvPr>
          <p:cNvCxnSpPr>
            <a:cxnSpLocks/>
            <a:endCxn id="401" idx="2"/>
          </p:cNvCxnSpPr>
          <p:nvPr/>
        </p:nvCxnSpPr>
        <p:spPr>
          <a:xfrm>
            <a:off x="7073700" y="7265095"/>
            <a:ext cx="291720" cy="360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6293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9650533" y="14279571"/>
            <a:ext cx="1839915" cy="92461"/>
          </a:xfrm>
        </p:spPr>
        <p:txBody>
          <a:bodyPr/>
          <a:lstStyle/>
          <a:p>
            <a:r>
              <a:rPr lang="en-US" dirty="0"/>
              <a:t>Page </a:t>
            </a:r>
            <a:fld id="{5A9C12DC-491F-9444-86A2-13AC5C62A2FC}" type="slidenum">
              <a:rPr lang="en-US" smtClean="0"/>
              <a:pPr/>
              <a:t>2</a:t>
            </a:fld>
            <a:endParaRPr lang="en-US" dirty="0"/>
          </a:p>
        </p:txBody>
      </p:sp>
      <p:sp>
        <p:nvSpPr>
          <p:cNvPr id="4" name="Footer Placeholder 3"/>
          <p:cNvSpPr>
            <a:spLocks noGrp="1"/>
          </p:cNvSpPr>
          <p:nvPr>
            <p:ph type="ftr" sz="quarter" idx="3"/>
          </p:nvPr>
        </p:nvSpPr>
        <p:spPr>
          <a:xfrm>
            <a:off x="4416379" y="14279571"/>
            <a:ext cx="5284185" cy="92461"/>
          </a:xfrm>
        </p:spPr>
        <p:txBody>
          <a:bodyPr/>
          <a:lstStyle/>
          <a:p>
            <a:r>
              <a:rPr lang="en-US" dirty="0"/>
              <a:t>Confidential Property of Schneider Electric |</a:t>
            </a:r>
          </a:p>
        </p:txBody>
      </p:sp>
      <p:sp>
        <p:nvSpPr>
          <p:cNvPr id="6" name="TextBox 5">
            <a:extLst>
              <a:ext uri="{FF2B5EF4-FFF2-40B4-BE49-F238E27FC236}">
                <a16:creationId xmlns:a16="http://schemas.microsoft.com/office/drawing/2014/main" id="{7A71627F-EA25-4B5F-AA2C-94EF8237760A}"/>
              </a:ext>
            </a:extLst>
          </p:cNvPr>
          <p:cNvSpPr txBox="1"/>
          <p:nvPr/>
        </p:nvSpPr>
        <p:spPr>
          <a:xfrm>
            <a:off x="9822623" y="718856"/>
            <a:ext cx="12357175"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8276" dirty="0"/>
              <a:t>Business Unit Partners</a:t>
            </a:r>
            <a:endParaRPr lang="en-US" sz="8276" dirty="0"/>
          </a:p>
        </p:txBody>
      </p: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19008853" y="5797071"/>
            <a:ext cx="5906" cy="495803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20687493" y="7176276"/>
            <a:ext cx="66946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3" name="Group 42">
            <a:extLst>
              <a:ext uri="{FF2B5EF4-FFF2-40B4-BE49-F238E27FC236}">
                <a16:creationId xmlns:a16="http://schemas.microsoft.com/office/drawing/2014/main" id="{31285BB1-B4AA-48DA-A278-460C5B7266B0}"/>
              </a:ext>
            </a:extLst>
          </p:cNvPr>
          <p:cNvGrpSpPr/>
          <p:nvPr/>
        </p:nvGrpSpPr>
        <p:grpSpPr>
          <a:xfrm>
            <a:off x="4567077" y="2862766"/>
            <a:ext cx="23158772" cy="8932268"/>
            <a:chOff x="4280156" y="2875513"/>
            <a:chExt cx="23158772" cy="8932268"/>
          </a:xfrm>
        </p:grpSpPr>
        <p:sp>
          <p:nvSpPr>
            <p:cNvPr id="2" name="TextBox 1">
              <a:extLst>
                <a:ext uri="{FF2B5EF4-FFF2-40B4-BE49-F238E27FC236}">
                  <a16:creationId xmlns:a16="http://schemas.microsoft.com/office/drawing/2014/main" id="{2823A24A-7448-4DBD-8983-EA71ED990F1C}"/>
                </a:ext>
              </a:extLst>
            </p:cNvPr>
            <p:cNvSpPr txBox="1"/>
            <p:nvPr/>
          </p:nvSpPr>
          <p:spPr>
            <a:xfrm>
              <a:off x="11897163" y="3048157"/>
              <a:ext cx="7406640" cy="16733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b="1" dirty="0">
                  <a:solidFill>
                    <a:schemeClr val="bg1"/>
                  </a:solidFill>
                </a:rPr>
                <a:t>        </a:t>
              </a:r>
              <a:r>
                <a:rPr lang="en-US" sz="3600" b="1" dirty="0">
                  <a:solidFill>
                    <a:schemeClr val="bg1"/>
                  </a:solidFill>
                </a:rPr>
                <a:t>Horacio Galicia</a:t>
              </a:r>
              <a:endParaRPr lang="en-US" sz="3547" b="1" dirty="0">
                <a:solidFill>
                  <a:schemeClr val="bg1"/>
                </a:solidFill>
              </a:endParaRPr>
            </a:p>
            <a:p>
              <a:r>
                <a:rPr lang="en-US" sz="2800" b="1" dirty="0">
                  <a:solidFill>
                    <a:schemeClr val="bg1"/>
                  </a:solidFill>
                </a:rPr>
                <a:t>            Director Transformation, MTY ,MEX</a:t>
              </a:r>
            </a:p>
            <a:p>
              <a:r>
                <a:rPr lang="en-US" sz="3547" dirty="0">
                  <a:solidFill>
                    <a:schemeClr val="bg1"/>
                  </a:solidFill>
                </a:rPr>
                <a:t>	</a:t>
              </a:r>
              <a:endParaRPr lang="en-US" sz="2956" dirty="0">
                <a:solidFill>
                  <a:schemeClr val="bg1"/>
                </a:solidFill>
              </a:endParaRPr>
            </a:p>
          </p:txBody>
        </p:sp>
        <p:cxnSp>
          <p:nvCxnSpPr>
            <p:cNvPr id="17" name="Straight Arrow Connector 16">
              <a:extLst>
                <a:ext uri="{FF2B5EF4-FFF2-40B4-BE49-F238E27FC236}">
                  <a16:creationId xmlns:a16="http://schemas.microsoft.com/office/drawing/2014/main" id="{7BED4402-EE25-42BE-A5BB-D5A187BA66CB}"/>
                </a:ext>
              </a:extLst>
            </p:cNvPr>
            <p:cNvCxnSpPr>
              <a:cxnSpLocks/>
              <a:endCxn id="2" idx="2"/>
            </p:cNvCxnSpPr>
            <p:nvPr/>
          </p:nvCxnSpPr>
          <p:spPr>
            <a:xfrm flipV="1">
              <a:off x="15600483" y="4721509"/>
              <a:ext cx="0" cy="1075562"/>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4280156" y="5797071"/>
              <a:ext cx="9400225"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a:off x="4280156" y="5797071"/>
              <a:ext cx="0" cy="495803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7" idx="2"/>
            </p:cNvCxnSpPr>
            <p:nvPr/>
          </p:nvCxnSpPr>
          <p:spPr>
            <a:xfrm>
              <a:off x="4280156" y="7676697"/>
              <a:ext cx="8646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a:off x="4280156" y="10733169"/>
              <a:ext cx="87829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672069" y="5797071"/>
              <a:ext cx="5066622"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20224312" y="6762927"/>
              <a:ext cx="7214616"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Alejandra Romero</a:t>
              </a:r>
            </a:p>
            <a:p>
              <a:r>
                <a:rPr lang="en-US" sz="3547" dirty="0">
                  <a:solidFill>
                    <a:schemeClr val="bg1"/>
                  </a:solidFill>
                </a:rPr>
                <a:t>	</a:t>
              </a:r>
              <a:r>
                <a:rPr lang="en-US" sz="2800" b="1" dirty="0">
                  <a:solidFill>
                    <a:schemeClr val="bg1"/>
                  </a:solidFill>
                </a:rPr>
                <a:t>Industry, Digital Energy &amp; IT, </a:t>
              </a:r>
              <a:endParaRPr lang="en-US" sz="2956" b="1" dirty="0">
                <a:solidFill>
                  <a:schemeClr val="bg1"/>
                </a:solidFill>
              </a:endParaRPr>
            </a:p>
            <a:p>
              <a:r>
                <a:rPr lang="en-US" sz="2956" b="1" dirty="0">
                  <a:solidFill>
                    <a:schemeClr val="bg1"/>
                  </a:solidFill>
                </a:rPr>
                <a:t>              </a:t>
              </a:r>
              <a:r>
                <a:rPr lang="en-US" sz="2364" b="1" dirty="0">
                  <a:solidFill>
                    <a:schemeClr val="bg1"/>
                  </a:solidFill>
                </a:rPr>
                <a:t>MTY,MEX</a:t>
              </a:r>
              <a:endParaRPr lang="en-US" sz="2956" b="1" dirty="0">
                <a:solidFill>
                  <a:schemeClr val="bg1"/>
                </a:solidFill>
              </a:endParaRPr>
            </a:p>
          </p:txBody>
        </p:sp>
        <p:sp>
          <p:nvSpPr>
            <p:cNvPr id="140" name="TextBox 139">
              <a:extLst>
                <a:ext uri="{FF2B5EF4-FFF2-40B4-BE49-F238E27FC236}">
                  <a16:creationId xmlns:a16="http://schemas.microsoft.com/office/drawing/2014/main" id="{862478C4-43B1-4C6F-993F-940F4B231A5C}"/>
                </a:ext>
              </a:extLst>
            </p:cNvPr>
            <p:cNvSpPr txBox="1"/>
            <p:nvPr/>
          </p:nvSpPr>
          <p:spPr>
            <a:xfrm>
              <a:off x="5935262" y="6762219"/>
              <a:ext cx="7214616"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b">
              <a:spAutoFit/>
            </a:bodyPr>
            <a:lstStyle/>
            <a:p>
              <a:r>
                <a:rPr lang="en-US" sz="4138" b="1" dirty="0">
                  <a:solidFill>
                    <a:schemeClr val="bg1"/>
                  </a:solidFill>
                </a:rPr>
                <a:t>          </a:t>
              </a:r>
              <a:r>
                <a:rPr lang="en-US" sz="3547" b="1" dirty="0">
                  <a:solidFill>
                    <a:schemeClr val="bg1"/>
                  </a:solidFill>
                </a:rPr>
                <a:t>Karthik Machiraju</a:t>
              </a:r>
            </a:p>
            <a:p>
              <a:r>
                <a:rPr lang="en-US" sz="3547" b="1" dirty="0">
                  <a:solidFill>
                    <a:schemeClr val="bg1"/>
                  </a:solidFill>
                </a:rPr>
                <a:t>           </a:t>
              </a:r>
              <a:r>
                <a:rPr lang="en-US" sz="2800" b="1" dirty="0">
                  <a:solidFill>
                    <a:schemeClr val="bg1"/>
                  </a:solidFill>
                </a:rPr>
                <a:t>Power Products, Erlanger, KT</a:t>
              </a:r>
            </a:p>
            <a:p>
              <a:r>
                <a:rPr lang="en-US" sz="2956" dirty="0">
                  <a:solidFill>
                    <a:schemeClr val="bg1"/>
                  </a:solidFill>
                </a:rPr>
                <a:t>	</a:t>
              </a:r>
            </a:p>
          </p:txBody>
        </p:sp>
        <p:sp>
          <p:nvSpPr>
            <p:cNvPr id="143" name="TextBox 142">
              <a:extLst>
                <a:ext uri="{FF2B5EF4-FFF2-40B4-BE49-F238E27FC236}">
                  <a16:creationId xmlns:a16="http://schemas.microsoft.com/office/drawing/2014/main" id="{29A4CCF0-DD26-4F77-9E5C-546DE3FC06CB}"/>
                </a:ext>
              </a:extLst>
            </p:cNvPr>
            <p:cNvSpPr txBox="1"/>
            <p:nvPr/>
          </p:nvSpPr>
          <p:spPr>
            <a:xfrm>
              <a:off x="5935262" y="9755406"/>
              <a:ext cx="72146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Filiberto Escamilla</a:t>
              </a:r>
            </a:p>
            <a:p>
              <a:r>
                <a:rPr lang="es-MX" sz="3200" b="1" dirty="0" err="1">
                  <a:solidFill>
                    <a:schemeClr val="bg1"/>
                  </a:solidFill>
                </a:rPr>
                <a:t>ee</a:t>
              </a:r>
              <a:r>
                <a:rPr lang="en-US" sz="2800" b="1" dirty="0">
                  <a:solidFill>
                    <a:schemeClr val="bg1"/>
                  </a:solidFill>
                </a:rPr>
                <a:t>	Home &amp; Distribution, MTY MX  </a:t>
              </a:r>
              <a:endParaRPr lang="en-US" sz="2800" dirty="0">
                <a:solidFill>
                  <a:schemeClr val="bg1"/>
                </a:solidFill>
              </a:endParaRPr>
            </a:p>
          </p:txBody>
        </p:sp>
        <p:cxnSp>
          <p:nvCxnSpPr>
            <p:cNvPr id="47" name="Straight Arrow Connector 46">
              <a:extLst>
                <a:ext uri="{FF2B5EF4-FFF2-40B4-BE49-F238E27FC236}">
                  <a16:creationId xmlns:a16="http://schemas.microsoft.com/office/drawing/2014/main" id="{77344336-6A1D-48CD-87AD-FE2646403DA0}"/>
                </a:ext>
              </a:extLst>
            </p:cNvPr>
            <p:cNvCxnSpPr>
              <a:cxnSpLocks/>
              <a:endCxn id="9" idx="2"/>
            </p:cNvCxnSpPr>
            <p:nvPr/>
          </p:nvCxnSpPr>
          <p:spPr>
            <a:xfrm>
              <a:off x="18713977" y="7591203"/>
              <a:ext cx="82107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73E549CC-9B0A-40DE-8167-FB5443BD7A28}"/>
                </a:ext>
              </a:extLst>
            </p:cNvPr>
            <p:cNvCxnSpPr>
              <a:cxnSpLocks/>
              <a:endCxn id="33" idx="2"/>
            </p:cNvCxnSpPr>
            <p:nvPr/>
          </p:nvCxnSpPr>
          <p:spPr>
            <a:xfrm>
              <a:off x="18713977" y="10755104"/>
              <a:ext cx="82107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CD609465-A7FE-40BF-AF1F-1B8FAC25AD7C}"/>
                </a:ext>
              </a:extLst>
            </p:cNvPr>
            <p:cNvPicPr>
              <a:picLocks noChangeAspect="1"/>
            </p:cNvPicPr>
            <p:nvPr/>
          </p:nvPicPr>
          <p:blipFill>
            <a:blip r:embed="rId3"/>
            <a:stretch>
              <a:fillRect/>
            </a:stretch>
          </p:blipFill>
          <p:spPr>
            <a:xfrm>
              <a:off x="5144808" y="6606849"/>
              <a:ext cx="2118923"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54414854-C70B-49B7-852F-652248ECEC3F}"/>
                </a:ext>
              </a:extLst>
            </p:cNvPr>
            <p:cNvPicPr>
              <a:picLocks noChangeAspect="1"/>
            </p:cNvPicPr>
            <p:nvPr/>
          </p:nvPicPr>
          <p:blipFill>
            <a:blip r:embed="rId4"/>
            <a:stretch>
              <a:fillRect/>
            </a:stretch>
          </p:blipFill>
          <p:spPr>
            <a:xfrm>
              <a:off x="19535052" y="6538634"/>
              <a:ext cx="2130552" cy="2105137"/>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32" name="Picture 31">
              <a:extLst>
                <a:ext uri="{FF2B5EF4-FFF2-40B4-BE49-F238E27FC236}">
                  <a16:creationId xmlns:a16="http://schemas.microsoft.com/office/drawing/2014/main" id="{22AE2DD0-40C0-4498-AF72-08B7B097EC15}"/>
                </a:ext>
              </a:extLst>
            </p:cNvPr>
            <p:cNvPicPr preferRelativeResize="0">
              <a:picLocks/>
            </p:cNvPicPr>
            <p:nvPr/>
          </p:nvPicPr>
          <p:blipFill>
            <a:blip r:embed="rId5" cstate="email">
              <a:extLst>
                <a:ext uri="{28A0092B-C50C-407E-A947-70E740481C1C}">
                  <a14:useLocalDpi xmlns:a14="http://schemas.microsoft.com/office/drawing/2010/main" val="0"/>
                </a:ext>
              </a:extLst>
            </a:blip>
            <a:stretch>
              <a:fillRect/>
            </a:stretch>
          </p:blipFill>
          <p:spPr>
            <a:xfrm>
              <a:off x="10831887" y="2875513"/>
              <a:ext cx="2130552" cy="2134910"/>
            </a:xfrm>
            <a:prstGeom prst="ellipse">
              <a:avLst/>
            </a:prstGeom>
          </p:spPr>
        </p:pic>
        <p:sp>
          <p:nvSpPr>
            <p:cNvPr id="36" name="TextBox 35">
              <a:extLst>
                <a:ext uri="{FF2B5EF4-FFF2-40B4-BE49-F238E27FC236}">
                  <a16:creationId xmlns:a16="http://schemas.microsoft.com/office/drawing/2014/main" id="{A50A05B5-0203-44C5-905A-4803C6AC7413}"/>
                </a:ext>
              </a:extLst>
            </p:cNvPr>
            <p:cNvSpPr txBox="1"/>
            <p:nvPr/>
          </p:nvSpPr>
          <p:spPr>
            <a:xfrm>
              <a:off x="20183663" y="9806942"/>
              <a:ext cx="72146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Marlene Garza</a:t>
              </a:r>
            </a:p>
            <a:p>
              <a:r>
                <a:rPr lang="en-US" sz="3547" b="1" dirty="0">
                  <a:solidFill>
                    <a:schemeClr val="bg1"/>
                  </a:solidFill>
                </a:rPr>
                <a:t>	</a:t>
              </a:r>
              <a:r>
                <a:rPr lang="en-US" sz="2956" b="1" dirty="0">
                  <a:solidFill>
                    <a:schemeClr val="bg1"/>
                  </a:solidFill>
                </a:rPr>
                <a:t> </a:t>
              </a:r>
              <a:r>
                <a:rPr lang="en-US" sz="2800" b="1" dirty="0">
                  <a:solidFill>
                    <a:schemeClr val="bg1"/>
                  </a:solidFill>
                </a:rPr>
                <a:t>Power Systems, MTY MX</a:t>
              </a:r>
            </a:p>
            <a:p>
              <a:r>
                <a:rPr lang="en-US" sz="3547" dirty="0">
                  <a:solidFill>
                    <a:schemeClr val="bg1"/>
                  </a:solidFill>
                </a:rPr>
                <a:t>	</a:t>
              </a:r>
              <a:r>
                <a:rPr lang="en-US" sz="2364" dirty="0">
                  <a:solidFill>
                    <a:schemeClr val="bg1"/>
                  </a:solidFill>
                </a:rPr>
                <a:t> PSA and move administrator.</a:t>
              </a:r>
              <a:endParaRPr lang="en-US" sz="2956" dirty="0">
                <a:solidFill>
                  <a:schemeClr val="bg1"/>
                </a:solidFill>
              </a:endParaRPr>
            </a:p>
          </p:txBody>
        </p:sp>
        <p:pic>
          <p:nvPicPr>
            <p:cNvPr id="33" name="Picture 32">
              <a:extLst>
                <a:ext uri="{FF2B5EF4-FFF2-40B4-BE49-F238E27FC236}">
                  <a16:creationId xmlns:a16="http://schemas.microsoft.com/office/drawing/2014/main" id="{2C45B2DC-1B3E-4B4A-9BDD-F6815381A5D3}"/>
                </a:ext>
              </a:extLst>
            </p:cNvPr>
            <p:cNvPicPr>
              <a:picLocks noChangeAspect="1"/>
            </p:cNvPicPr>
            <p:nvPr/>
          </p:nvPicPr>
          <p:blipFill>
            <a:blip r:embed="rId6"/>
            <a:stretch>
              <a:fillRect/>
            </a:stretch>
          </p:blipFill>
          <p:spPr>
            <a:xfrm>
              <a:off x="19535052" y="9702426"/>
              <a:ext cx="2130552" cy="2105355"/>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pic>
        <p:nvPicPr>
          <p:cNvPr id="5" name="Picture 4">
            <a:extLst>
              <a:ext uri="{FF2B5EF4-FFF2-40B4-BE49-F238E27FC236}">
                <a16:creationId xmlns:a16="http://schemas.microsoft.com/office/drawing/2014/main" id="{AE37666A-45F1-4C08-94C8-4D76B37F6B85}"/>
              </a:ext>
            </a:extLst>
          </p:cNvPr>
          <p:cNvPicPr preferRelativeResize="0">
            <a:picLocks/>
          </p:cNvPicPr>
          <p:nvPr/>
        </p:nvPicPr>
        <p:blipFill>
          <a:blip r:embed="rId7"/>
          <a:stretch>
            <a:fillRect/>
          </a:stretch>
        </p:blipFill>
        <p:spPr>
          <a:xfrm>
            <a:off x="5471683" y="9536920"/>
            <a:ext cx="2121408" cy="213969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443191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3</a:t>
            </a:fld>
            <a:endParaRPr lang="en-US" dirty="0"/>
          </a:p>
        </p:txBody>
      </p:sp>
      <p:sp>
        <p:nvSpPr>
          <p:cNvPr id="4" name="Footer Placeholder 3"/>
          <p:cNvSpPr>
            <a:spLocks noGrp="1"/>
          </p:cNvSpPr>
          <p:nvPr>
            <p:ph type="ftr" sz="quarter" idx="3"/>
          </p:nvPr>
        </p:nvSpPr>
        <p:spPr/>
        <p:txBody>
          <a:bodyPr/>
          <a:lstStyle/>
          <a:p>
            <a:r>
              <a:rPr lang="en-US" dirty="0"/>
              <a:t>Confidential Property of Schneider Electric |</a:t>
            </a:r>
          </a:p>
        </p:txBody>
      </p:sp>
      <p:sp>
        <p:nvSpPr>
          <p:cNvPr id="2" name="TextBox 1">
            <a:extLst>
              <a:ext uri="{FF2B5EF4-FFF2-40B4-BE49-F238E27FC236}">
                <a16:creationId xmlns:a16="http://schemas.microsoft.com/office/drawing/2014/main" id="{2823A24A-7448-4DBD-8983-EA71ED990F1C}"/>
              </a:ext>
            </a:extLst>
          </p:cNvPr>
          <p:cNvSpPr txBox="1"/>
          <p:nvPr/>
        </p:nvSpPr>
        <p:spPr>
          <a:xfrm>
            <a:off x="13111357" y="2401386"/>
            <a:ext cx="6707678" cy="182082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Diego Garza</a:t>
            </a:r>
          </a:p>
          <a:p>
            <a:r>
              <a:rPr lang="en-US" sz="3547" b="1" dirty="0">
                <a:solidFill>
                  <a:schemeClr val="bg1"/>
                </a:solidFill>
              </a:rPr>
              <a:t>	</a:t>
            </a:r>
            <a:r>
              <a:rPr lang="en-US" sz="2956" b="1" dirty="0">
                <a:solidFill>
                  <a:schemeClr val="bg1"/>
                </a:solidFill>
              </a:rPr>
              <a:t>Sr. Manager, MTY MEX</a:t>
            </a:r>
          </a:p>
          <a:p>
            <a:r>
              <a:rPr lang="en-US" sz="3547" dirty="0">
                <a:solidFill>
                  <a:schemeClr val="bg1"/>
                </a:solidFill>
              </a:rPr>
              <a:t>	</a:t>
            </a:r>
            <a:r>
              <a:rPr lang="en-US" sz="2956" dirty="0">
                <a:solidFill>
                  <a:schemeClr val="bg1"/>
                </a:solidFill>
              </a:rPr>
              <a:t>Leader PM</a:t>
            </a:r>
          </a:p>
        </p:txBody>
      </p:sp>
      <p:cxnSp>
        <p:nvCxnSpPr>
          <p:cNvPr id="17" name="Straight Arrow Connector 16">
            <a:extLst>
              <a:ext uri="{FF2B5EF4-FFF2-40B4-BE49-F238E27FC236}">
                <a16:creationId xmlns:a16="http://schemas.microsoft.com/office/drawing/2014/main" id="{7BED4402-EE25-42BE-A5BB-D5A187BA66CB}"/>
              </a:ext>
            </a:extLst>
          </p:cNvPr>
          <p:cNvCxnSpPr>
            <a:cxnSpLocks/>
            <a:endCxn id="7" idx="4"/>
          </p:cNvCxnSpPr>
          <p:nvPr/>
        </p:nvCxnSpPr>
        <p:spPr>
          <a:xfrm flipH="1" flipV="1">
            <a:off x="13435733" y="4371875"/>
            <a:ext cx="6382" cy="453317"/>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279955" y="4849834"/>
            <a:ext cx="12221054"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119218A9-6648-4D29-9935-F28CCFCA0235}"/>
              </a:ext>
            </a:extLst>
          </p:cNvPr>
          <p:cNvSpPr txBox="1"/>
          <p:nvPr/>
        </p:nvSpPr>
        <p:spPr>
          <a:xfrm>
            <a:off x="13271931" y="5764938"/>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Osvaldo Balboa</a:t>
            </a:r>
            <a:endParaRPr lang="en-US" sz="4138" b="1" dirty="0">
              <a:solidFill>
                <a:schemeClr val="bg1"/>
              </a:solidFill>
            </a:endParaRPr>
          </a:p>
          <a:p>
            <a:r>
              <a:rPr lang="en-US" sz="4138" dirty="0">
                <a:solidFill>
                  <a:schemeClr val="bg1"/>
                </a:solidFill>
              </a:rPr>
              <a:t>	</a:t>
            </a:r>
            <a:r>
              <a:rPr lang="en-US" sz="2800" b="1" dirty="0">
                <a:solidFill>
                  <a:schemeClr val="bg1"/>
                </a:solidFill>
              </a:rPr>
              <a:t>Prj Mgr, MTY MEX</a:t>
            </a:r>
          </a:p>
          <a:p>
            <a:r>
              <a:rPr lang="en-US" sz="2800" dirty="0">
                <a:solidFill>
                  <a:schemeClr val="bg1"/>
                </a:solidFill>
              </a:rPr>
              <a:t>	QVE, CoS, SBO G´s</a:t>
            </a:r>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2272858" y="4849834"/>
            <a:ext cx="14194" cy="635733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11" idx="2"/>
          </p:cNvCxnSpPr>
          <p:nvPr/>
        </p:nvCxnSpPr>
        <p:spPr>
          <a:xfrm>
            <a:off x="2287050" y="6598772"/>
            <a:ext cx="741947" cy="6026"/>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a:endCxn id="12" idx="2"/>
          </p:cNvCxnSpPr>
          <p:nvPr/>
        </p:nvCxnSpPr>
        <p:spPr>
          <a:xfrm>
            <a:off x="2279955" y="8876946"/>
            <a:ext cx="74904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5D674A58-5EA7-40B1-BE10-DEFDE6B09A2A}"/>
              </a:ext>
            </a:extLst>
          </p:cNvPr>
          <p:cNvCxnSpPr>
            <a:cxnSpLocks/>
            <a:endCxn id="16" idx="2"/>
          </p:cNvCxnSpPr>
          <p:nvPr/>
        </p:nvCxnSpPr>
        <p:spPr>
          <a:xfrm>
            <a:off x="2272858" y="11230209"/>
            <a:ext cx="7561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1746251" y="5012672"/>
            <a:ext cx="7535" cy="631126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a:endCxn id="6" idx="2"/>
          </p:cNvCxnSpPr>
          <p:nvPr/>
        </p:nvCxnSpPr>
        <p:spPr>
          <a:xfrm>
            <a:off x="11735498" y="6660615"/>
            <a:ext cx="8504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a:cxnSpLocks/>
          </p:cNvCxnSpPr>
          <p:nvPr/>
        </p:nvCxnSpPr>
        <p:spPr>
          <a:xfrm>
            <a:off x="11748266" y="6653989"/>
            <a:ext cx="8504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A07B43BD-95FD-495D-9B57-4E1AEF4AAA95}"/>
              </a:ext>
            </a:extLst>
          </p:cNvPr>
          <p:cNvCxnSpPr>
            <a:cxnSpLocks/>
            <a:endCxn id="5" idx="2"/>
          </p:cNvCxnSpPr>
          <p:nvPr/>
        </p:nvCxnSpPr>
        <p:spPr>
          <a:xfrm>
            <a:off x="11753786" y="8964786"/>
            <a:ext cx="8504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4462641" y="4851319"/>
            <a:ext cx="707225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a:off x="21508395" y="4910203"/>
            <a:ext cx="26503" cy="632380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21494663" y="6621250"/>
            <a:ext cx="608261"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a:endCxn id="37" idx="2"/>
          </p:cNvCxnSpPr>
          <p:nvPr/>
        </p:nvCxnSpPr>
        <p:spPr>
          <a:xfrm>
            <a:off x="21494663" y="6629046"/>
            <a:ext cx="610641" cy="168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F67BF53-5088-4917-A8A1-BC119C809FD1}"/>
              </a:ext>
            </a:extLst>
          </p:cNvPr>
          <p:cNvCxnSpPr>
            <a:cxnSpLocks/>
            <a:endCxn id="9" idx="2"/>
          </p:cNvCxnSpPr>
          <p:nvPr/>
        </p:nvCxnSpPr>
        <p:spPr>
          <a:xfrm>
            <a:off x="21494663" y="8931556"/>
            <a:ext cx="608261" cy="790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31" name="TextBox 130">
            <a:extLst>
              <a:ext uri="{FF2B5EF4-FFF2-40B4-BE49-F238E27FC236}">
                <a16:creationId xmlns:a16="http://schemas.microsoft.com/office/drawing/2014/main" id="{5178BCFD-2EB9-4566-A255-F2B6710665FC}"/>
              </a:ext>
            </a:extLst>
          </p:cNvPr>
          <p:cNvSpPr txBox="1"/>
          <p:nvPr/>
        </p:nvSpPr>
        <p:spPr>
          <a:xfrm>
            <a:off x="22910996" y="5780943"/>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Alexis Quezada</a:t>
            </a:r>
          </a:p>
          <a:p>
            <a:r>
              <a:rPr lang="en-US" sz="3547" b="1" dirty="0">
                <a:solidFill>
                  <a:schemeClr val="bg1"/>
                </a:solidFill>
              </a:rPr>
              <a:t>	</a:t>
            </a:r>
            <a:r>
              <a:rPr lang="en-US" sz="2956" b="1" dirty="0">
                <a:solidFill>
                  <a:schemeClr val="bg1"/>
                </a:solidFill>
              </a:rPr>
              <a:t>Prj Mgr, MTY MEX</a:t>
            </a:r>
            <a:endParaRPr lang="en-US" sz="3547" b="1" dirty="0">
              <a:solidFill>
                <a:schemeClr val="bg1"/>
              </a:solidFill>
            </a:endParaRPr>
          </a:p>
          <a:p>
            <a:r>
              <a:rPr lang="en-US" sz="3547" dirty="0">
                <a:solidFill>
                  <a:schemeClr val="bg1"/>
                </a:solidFill>
              </a:rPr>
              <a:t>	</a:t>
            </a:r>
            <a:r>
              <a:rPr lang="en-US" sz="2956" dirty="0">
                <a:solidFill>
                  <a:schemeClr val="bg1"/>
                </a:solidFill>
              </a:rPr>
              <a:t>SBO K3</a:t>
            </a:r>
            <a:endParaRPr lang="en-US" sz="3547" dirty="0">
              <a:solidFill>
                <a:schemeClr val="bg1"/>
              </a:solidFill>
            </a:endParaRPr>
          </a:p>
        </p:txBody>
      </p:sp>
      <p:sp>
        <p:nvSpPr>
          <p:cNvPr id="134" name="TextBox 133">
            <a:extLst>
              <a:ext uri="{FF2B5EF4-FFF2-40B4-BE49-F238E27FC236}">
                <a16:creationId xmlns:a16="http://schemas.microsoft.com/office/drawing/2014/main" id="{4D1D73E0-A3F4-4A7A-854E-7B89C58BBBE8}"/>
              </a:ext>
            </a:extLst>
          </p:cNvPr>
          <p:cNvSpPr txBox="1"/>
          <p:nvPr/>
        </p:nvSpPr>
        <p:spPr>
          <a:xfrm>
            <a:off x="22880520" y="8075350"/>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Rosa Valdez Parks </a:t>
            </a:r>
          </a:p>
          <a:p>
            <a:r>
              <a:rPr lang="en-US" sz="3547" dirty="0">
                <a:solidFill>
                  <a:schemeClr val="bg1"/>
                </a:solidFill>
              </a:rPr>
              <a:t>	</a:t>
            </a:r>
            <a:r>
              <a:rPr lang="en-US" sz="2956" b="1" dirty="0">
                <a:solidFill>
                  <a:schemeClr val="bg1"/>
                </a:solidFill>
              </a:rPr>
              <a:t>Prj Mgr , MO</a:t>
            </a:r>
          </a:p>
          <a:p>
            <a:r>
              <a:rPr lang="en-US" sz="3547" dirty="0">
                <a:solidFill>
                  <a:schemeClr val="bg1"/>
                </a:solidFill>
              </a:rPr>
              <a:t>	</a:t>
            </a:r>
            <a:r>
              <a:rPr lang="en-US" sz="2956" dirty="0">
                <a:solidFill>
                  <a:schemeClr val="bg1"/>
                </a:solidFill>
              </a:rPr>
              <a:t>SBO</a:t>
            </a:r>
            <a:endParaRPr lang="en-US" sz="3547" dirty="0">
              <a:solidFill>
                <a:schemeClr val="bg1"/>
              </a:solidFill>
            </a:endParaRPr>
          </a:p>
        </p:txBody>
      </p:sp>
      <p:sp>
        <p:nvSpPr>
          <p:cNvPr id="140" name="TextBox 139">
            <a:extLst>
              <a:ext uri="{FF2B5EF4-FFF2-40B4-BE49-F238E27FC236}">
                <a16:creationId xmlns:a16="http://schemas.microsoft.com/office/drawing/2014/main" id="{862478C4-43B1-4C6F-993F-940F4B231A5C}"/>
              </a:ext>
            </a:extLst>
          </p:cNvPr>
          <p:cNvSpPr txBox="1"/>
          <p:nvPr/>
        </p:nvSpPr>
        <p:spPr>
          <a:xfrm>
            <a:off x="3665211" y="5794306"/>
            <a:ext cx="6757416"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Nilda Ramos</a:t>
            </a:r>
          </a:p>
          <a:p>
            <a:r>
              <a:rPr lang="en-US" sz="3547" dirty="0">
                <a:solidFill>
                  <a:schemeClr val="bg1"/>
                </a:solidFill>
              </a:rPr>
              <a:t>	 </a:t>
            </a:r>
            <a:r>
              <a:rPr lang="en-US" sz="2956" b="1" dirty="0">
                <a:solidFill>
                  <a:schemeClr val="bg1"/>
                </a:solidFill>
              </a:rPr>
              <a:t>Prj Manager, MTY MEX</a:t>
            </a:r>
          </a:p>
          <a:p>
            <a:r>
              <a:rPr lang="en-US" sz="2956" dirty="0">
                <a:solidFill>
                  <a:schemeClr val="bg1"/>
                </a:solidFill>
              </a:rPr>
              <a:t>	 SBO P1</a:t>
            </a:r>
          </a:p>
        </p:txBody>
      </p:sp>
      <p:sp>
        <p:nvSpPr>
          <p:cNvPr id="143" name="TextBox 142">
            <a:extLst>
              <a:ext uri="{FF2B5EF4-FFF2-40B4-BE49-F238E27FC236}">
                <a16:creationId xmlns:a16="http://schemas.microsoft.com/office/drawing/2014/main" id="{29A4CCF0-DD26-4F77-9E5C-546DE3FC06CB}"/>
              </a:ext>
            </a:extLst>
          </p:cNvPr>
          <p:cNvSpPr txBox="1"/>
          <p:nvPr/>
        </p:nvSpPr>
        <p:spPr>
          <a:xfrm>
            <a:off x="3687665" y="8045908"/>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Juan Bacilio Garza</a:t>
            </a:r>
          </a:p>
          <a:p>
            <a:r>
              <a:rPr lang="en-US" sz="3547" b="1" dirty="0">
                <a:solidFill>
                  <a:schemeClr val="bg1"/>
                </a:solidFill>
              </a:rPr>
              <a:t>	 </a:t>
            </a:r>
            <a:r>
              <a:rPr lang="en-US" sz="2800" b="1" dirty="0">
                <a:solidFill>
                  <a:schemeClr val="bg1"/>
                </a:solidFill>
              </a:rPr>
              <a:t>Prj Manager,  MTY MEX</a:t>
            </a:r>
          </a:p>
          <a:p>
            <a:r>
              <a:rPr lang="en-US" sz="2800" dirty="0">
                <a:solidFill>
                  <a:schemeClr val="bg1"/>
                </a:solidFill>
              </a:rPr>
              <a:t>	 QVE, CoS, SBO D2-M2</a:t>
            </a:r>
          </a:p>
        </p:txBody>
      </p:sp>
      <p:sp>
        <p:nvSpPr>
          <p:cNvPr id="146" name="TextBox 145">
            <a:extLst>
              <a:ext uri="{FF2B5EF4-FFF2-40B4-BE49-F238E27FC236}">
                <a16:creationId xmlns:a16="http://schemas.microsoft.com/office/drawing/2014/main" id="{BCA9E1DD-4ECF-428B-B606-8F4D687A7FFB}"/>
              </a:ext>
            </a:extLst>
          </p:cNvPr>
          <p:cNvSpPr txBox="1"/>
          <p:nvPr/>
        </p:nvSpPr>
        <p:spPr>
          <a:xfrm>
            <a:off x="3720955" y="10326786"/>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50" b="1" dirty="0">
                <a:solidFill>
                  <a:schemeClr val="bg1"/>
                </a:solidFill>
              </a:rPr>
              <a:t>Madeleine Gutierrez</a:t>
            </a:r>
          </a:p>
          <a:p>
            <a:r>
              <a:rPr lang="en-US" sz="3550" b="1" dirty="0">
                <a:solidFill>
                  <a:schemeClr val="bg1"/>
                </a:solidFill>
              </a:rPr>
              <a:t>	 </a:t>
            </a:r>
            <a:r>
              <a:rPr lang="en-US" sz="2800" b="1" dirty="0">
                <a:solidFill>
                  <a:schemeClr val="bg1"/>
                </a:solidFill>
              </a:rPr>
              <a:t>Prj Manager,  MTY ME</a:t>
            </a:r>
          </a:p>
          <a:p>
            <a:r>
              <a:rPr lang="en-US" sz="2800" dirty="0">
                <a:solidFill>
                  <a:schemeClr val="bg1"/>
                </a:solidFill>
              </a:rPr>
              <a:t>	 QVE, CoS, SBO K3</a:t>
            </a:r>
          </a:p>
        </p:txBody>
      </p:sp>
      <p:sp>
        <p:nvSpPr>
          <p:cNvPr id="149" name="TextBox 148">
            <a:extLst>
              <a:ext uri="{FF2B5EF4-FFF2-40B4-BE49-F238E27FC236}">
                <a16:creationId xmlns:a16="http://schemas.microsoft.com/office/drawing/2014/main" id="{9ADF07F4-E273-4E95-921F-67477F284164}"/>
              </a:ext>
            </a:extLst>
          </p:cNvPr>
          <p:cNvSpPr txBox="1"/>
          <p:nvPr/>
        </p:nvSpPr>
        <p:spPr>
          <a:xfrm>
            <a:off x="13292179" y="8048148"/>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b="1" dirty="0">
                <a:solidFill>
                  <a:schemeClr val="bg1"/>
                </a:solidFill>
              </a:rPr>
              <a:t>	 </a:t>
            </a:r>
            <a:r>
              <a:rPr lang="es-MX" sz="3550" b="1" dirty="0">
                <a:solidFill>
                  <a:schemeClr val="bg1"/>
                </a:solidFill>
              </a:rPr>
              <a:t>M</a:t>
            </a:r>
            <a:r>
              <a:rPr lang="en-US" sz="3550" b="1" dirty="0">
                <a:solidFill>
                  <a:schemeClr val="bg1"/>
                </a:solidFill>
              </a:rPr>
              <a:t>anuel Yanez</a:t>
            </a:r>
          </a:p>
          <a:p>
            <a:r>
              <a:rPr lang="en-US" sz="3550" b="1" dirty="0">
                <a:solidFill>
                  <a:schemeClr val="bg1"/>
                </a:solidFill>
              </a:rPr>
              <a:t>	 </a:t>
            </a:r>
            <a:r>
              <a:rPr lang="es-MX" sz="2800" b="1" dirty="0">
                <a:solidFill>
                  <a:schemeClr val="bg1"/>
                </a:solidFill>
              </a:rPr>
              <a:t>Prj Manager, MTY MX</a:t>
            </a:r>
            <a:endParaRPr lang="en-US" sz="2800" b="1" dirty="0">
              <a:solidFill>
                <a:schemeClr val="bg1"/>
              </a:solidFill>
            </a:endParaRPr>
          </a:p>
        </p:txBody>
      </p:sp>
      <p:pic>
        <p:nvPicPr>
          <p:cNvPr id="37" name="Picture 36">
            <a:extLst>
              <a:ext uri="{FF2B5EF4-FFF2-40B4-BE49-F238E27FC236}">
                <a16:creationId xmlns:a16="http://schemas.microsoft.com/office/drawing/2014/main" id="{5AB6D92D-AC44-40B4-93F3-756B0613F2C9}"/>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2105304" y="5565459"/>
            <a:ext cx="2130552" cy="2130552"/>
          </a:xfrm>
          <a:prstGeom prst="ellipse">
            <a:avLst/>
          </a:prstGeom>
          <a:ln w="12700" cap="rnd">
            <a:solidFill>
              <a:schemeClr val="tx1"/>
            </a:solidFill>
            <a:prstDash val="solid"/>
          </a:ln>
          <a:effectLst/>
        </p:spPr>
      </p:pic>
      <p:sp>
        <p:nvSpPr>
          <p:cNvPr id="79" name="Rectangle 78">
            <a:extLst>
              <a:ext uri="{FF2B5EF4-FFF2-40B4-BE49-F238E27FC236}">
                <a16:creationId xmlns:a16="http://schemas.microsoft.com/office/drawing/2014/main" id="{3FC8A6B0-1CFD-4B11-8ED4-0991521235FF}"/>
              </a:ext>
            </a:extLst>
          </p:cNvPr>
          <p:cNvSpPr/>
          <p:nvPr/>
        </p:nvSpPr>
        <p:spPr>
          <a:xfrm>
            <a:off x="4770853" y="437014"/>
            <a:ext cx="22821618"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p>
            <a:pPr algn="ctr"/>
            <a:r>
              <a:rPr lang="es-419"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Strategic Projects &amp; Program Management</a:t>
            </a:r>
            <a:endParaRPr lang="en-US" sz="8276" b="1" spc="148" dirty="0">
              <a:ln w="0"/>
              <a:solidFill>
                <a:schemeClr val="tx2">
                  <a:lumMod val="75000"/>
                </a:schemeClr>
              </a:solidFill>
              <a:effectLst>
                <a:innerShdw dist="50800" dir="5400000">
                  <a:schemeClr val="tx1">
                    <a:lumMod val="50000"/>
                    <a:lumOff val="50000"/>
                  </a:schemeClr>
                </a:innerShdw>
              </a:effectLst>
            </a:endParaRPr>
          </a:p>
        </p:txBody>
      </p:sp>
      <p:pic>
        <p:nvPicPr>
          <p:cNvPr id="6" name="Picture 5">
            <a:extLst>
              <a:ext uri="{FF2B5EF4-FFF2-40B4-BE49-F238E27FC236}">
                <a16:creationId xmlns:a16="http://schemas.microsoft.com/office/drawing/2014/main" id="{7CB3822D-F0B9-48B3-9223-29EEF7E7AAD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2585978" y="5599546"/>
            <a:ext cx="2130552" cy="2122138"/>
          </a:xfrm>
          <a:prstGeom prst="ellipse">
            <a:avLst/>
          </a:prstGeom>
          <a:ln w="12700" cap="rnd">
            <a:solidFill>
              <a:schemeClr val="tx1"/>
            </a:solidFill>
            <a:prstDash val="solid"/>
          </a:ln>
          <a:effectLst/>
        </p:spPr>
      </p:pic>
      <p:pic>
        <p:nvPicPr>
          <p:cNvPr id="7" name="Picture 6">
            <a:extLst>
              <a:ext uri="{FF2B5EF4-FFF2-40B4-BE49-F238E27FC236}">
                <a16:creationId xmlns:a16="http://schemas.microsoft.com/office/drawing/2014/main" id="{D1AA0F49-5A4D-433E-B93D-05F506CEF7A9}"/>
              </a:ext>
            </a:extLst>
          </p:cNvPr>
          <p:cNvPicPr>
            <a:picLocks noChangeAspect="1"/>
          </p:cNvPicPr>
          <p:nvPr/>
        </p:nvPicPr>
        <p:blipFill>
          <a:blip r:embed="rId5"/>
          <a:stretch>
            <a:fillRect/>
          </a:stretch>
        </p:blipFill>
        <p:spPr>
          <a:xfrm>
            <a:off x="12370457" y="2251716"/>
            <a:ext cx="2130552" cy="2120159"/>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968C4A9B-9F07-4807-98ED-B3E82303D108}"/>
              </a:ext>
            </a:extLst>
          </p:cNvPr>
          <p:cNvPicPr>
            <a:picLocks noChangeAspect="1"/>
          </p:cNvPicPr>
          <p:nvPr/>
        </p:nvPicPr>
        <p:blipFill>
          <a:blip r:embed="rId6"/>
          <a:stretch>
            <a:fillRect/>
          </a:stretch>
        </p:blipFill>
        <p:spPr>
          <a:xfrm>
            <a:off x="22102924" y="7884729"/>
            <a:ext cx="2130552" cy="2109457"/>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72950B4A-91EB-49F3-B887-7366FC203919}"/>
              </a:ext>
            </a:extLst>
          </p:cNvPr>
          <p:cNvPicPr>
            <a:picLocks noChangeAspect="1"/>
          </p:cNvPicPr>
          <p:nvPr/>
        </p:nvPicPr>
        <p:blipFill>
          <a:blip r:embed="rId7"/>
          <a:stretch>
            <a:fillRect/>
          </a:stretch>
        </p:blipFill>
        <p:spPr>
          <a:xfrm>
            <a:off x="3028997" y="5534300"/>
            <a:ext cx="2130552" cy="214099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8BF09862-C601-4D1A-B0E6-E318BE67E19D}"/>
              </a:ext>
            </a:extLst>
          </p:cNvPr>
          <p:cNvPicPr>
            <a:picLocks noChangeAspect="1"/>
          </p:cNvPicPr>
          <p:nvPr/>
        </p:nvPicPr>
        <p:blipFill>
          <a:blip r:embed="rId8"/>
          <a:stretch>
            <a:fillRect/>
          </a:stretch>
        </p:blipFill>
        <p:spPr>
          <a:xfrm>
            <a:off x="3028997" y="7811670"/>
            <a:ext cx="2130552" cy="2130552"/>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65779DCD-6B9D-4B88-BBE7-8400E40AE8A6}"/>
              </a:ext>
            </a:extLst>
          </p:cNvPr>
          <p:cNvPicPr>
            <a:picLocks noChangeAspect="1"/>
          </p:cNvPicPr>
          <p:nvPr/>
        </p:nvPicPr>
        <p:blipFill>
          <a:blip r:embed="rId9"/>
          <a:stretch>
            <a:fillRect/>
          </a:stretch>
        </p:blipFill>
        <p:spPr>
          <a:xfrm>
            <a:off x="3028997" y="10164933"/>
            <a:ext cx="2130552" cy="2130552"/>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5" name="Picture 4">
            <a:extLst>
              <a:ext uri="{FF2B5EF4-FFF2-40B4-BE49-F238E27FC236}">
                <a16:creationId xmlns:a16="http://schemas.microsoft.com/office/drawing/2014/main" id="{B7B05B04-D141-403C-AB13-7CE0B379463A}"/>
              </a:ext>
            </a:extLst>
          </p:cNvPr>
          <p:cNvPicPr>
            <a:picLocks noChangeAspect="1"/>
          </p:cNvPicPr>
          <p:nvPr/>
        </p:nvPicPr>
        <p:blipFill>
          <a:blip r:embed="rId10"/>
          <a:stretch>
            <a:fillRect/>
          </a:stretch>
        </p:blipFill>
        <p:spPr>
          <a:xfrm>
            <a:off x="12604266" y="7955677"/>
            <a:ext cx="2130552" cy="2018218"/>
          </a:xfrm>
          <a:prstGeom prst="ellipse">
            <a:avLst/>
          </a:prstGeom>
          <a:ln>
            <a:solidFill>
              <a:schemeClr val="tx1"/>
            </a:solidFill>
          </a:ln>
          <a:effectLst>
            <a:outerShdw blurRad="190500" algn="tl" rotWithShape="0">
              <a:srgbClr val="000000">
                <a:alpha val="70000"/>
              </a:srgbClr>
            </a:outerShdw>
          </a:effectLst>
        </p:spPr>
      </p:pic>
      <p:sp>
        <p:nvSpPr>
          <p:cNvPr id="40" name="TextBox 39">
            <a:extLst>
              <a:ext uri="{FF2B5EF4-FFF2-40B4-BE49-F238E27FC236}">
                <a16:creationId xmlns:a16="http://schemas.microsoft.com/office/drawing/2014/main" id="{490661C8-08F6-4DA2-A111-A227AB35FF5B}"/>
              </a:ext>
            </a:extLst>
          </p:cNvPr>
          <p:cNvSpPr txBox="1"/>
          <p:nvPr/>
        </p:nvSpPr>
        <p:spPr>
          <a:xfrm>
            <a:off x="13289682" y="10477145"/>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pic>
        <p:nvPicPr>
          <p:cNvPr id="41" name="Picture 40">
            <a:extLst>
              <a:ext uri="{FF2B5EF4-FFF2-40B4-BE49-F238E27FC236}">
                <a16:creationId xmlns:a16="http://schemas.microsoft.com/office/drawing/2014/main" id="{92269FCE-D5EB-4020-ADE8-30946F5581AD}"/>
              </a:ext>
            </a:extLst>
          </p:cNvPr>
          <p:cNvPicPr preferRelativeResize="0">
            <a:picLocks/>
          </p:cNvPicPr>
          <p:nvPr/>
        </p:nvPicPr>
        <p:blipFill rotWithShape="1">
          <a:blip r:embed="rId11"/>
          <a:srcRect l="10389" t="31541" r="78973" b="44510"/>
          <a:stretch/>
        </p:blipFill>
        <p:spPr>
          <a:xfrm>
            <a:off x="12488196" y="10271922"/>
            <a:ext cx="2130552" cy="2139696"/>
          </a:xfrm>
          <a:prstGeom prst="flowChartConnector">
            <a:avLst/>
          </a:prstGeom>
          <a:ln>
            <a:solidFill>
              <a:schemeClr val="accent1"/>
            </a:solidFill>
          </a:ln>
        </p:spPr>
      </p:pic>
      <p:sp>
        <p:nvSpPr>
          <p:cNvPr id="42" name="TextBox 41">
            <a:extLst>
              <a:ext uri="{FF2B5EF4-FFF2-40B4-BE49-F238E27FC236}">
                <a16:creationId xmlns:a16="http://schemas.microsoft.com/office/drawing/2014/main" id="{CFDB995B-A205-4ECD-94D3-CB0F71E81C51}"/>
              </a:ext>
            </a:extLst>
          </p:cNvPr>
          <p:cNvSpPr txBox="1"/>
          <p:nvPr/>
        </p:nvSpPr>
        <p:spPr>
          <a:xfrm>
            <a:off x="22880520" y="10369379"/>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pic>
        <p:nvPicPr>
          <p:cNvPr id="44" name="Picture 43">
            <a:extLst>
              <a:ext uri="{FF2B5EF4-FFF2-40B4-BE49-F238E27FC236}">
                <a16:creationId xmlns:a16="http://schemas.microsoft.com/office/drawing/2014/main" id="{BCFB6E95-8C3E-42B4-A1D1-ECF949B0E8E6}"/>
              </a:ext>
            </a:extLst>
          </p:cNvPr>
          <p:cNvPicPr preferRelativeResize="0">
            <a:picLocks/>
          </p:cNvPicPr>
          <p:nvPr/>
        </p:nvPicPr>
        <p:blipFill rotWithShape="1">
          <a:blip r:embed="rId11"/>
          <a:srcRect l="10389" t="31541" r="78973" b="44510"/>
          <a:stretch/>
        </p:blipFill>
        <p:spPr>
          <a:xfrm>
            <a:off x="22079034" y="10164156"/>
            <a:ext cx="2130552" cy="2139696"/>
          </a:xfrm>
          <a:prstGeom prst="flowChartConnector">
            <a:avLst/>
          </a:prstGeom>
          <a:ln>
            <a:solidFill>
              <a:schemeClr val="accent1"/>
            </a:solidFill>
          </a:ln>
        </p:spPr>
      </p:pic>
      <p:cxnSp>
        <p:nvCxnSpPr>
          <p:cNvPr id="45" name="Straight Arrow Connector 44">
            <a:extLst>
              <a:ext uri="{FF2B5EF4-FFF2-40B4-BE49-F238E27FC236}">
                <a16:creationId xmlns:a16="http://schemas.microsoft.com/office/drawing/2014/main" id="{771717B3-ABB7-452C-AAFD-35EA5F77CE16}"/>
              </a:ext>
            </a:extLst>
          </p:cNvPr>
          <p:cNvCxnSpPr>
            <a:cxnSpLocks/>
            <a:endCxn id="41" idx="2"/>
          </p:cNvCxnSpPr>
          <p:nvPr/>
        </p:nvCxnSpPr>
        <p:spPr>
          <a:xfrm>
            <a:off x="11753786" y="11341770"/>
            <a:ext cx="73441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BD5B22BA-97B9-494D-B003-EFE07464A937}"/>
              </a:ext>
            </a:extLst>
          </p:cNvPr>
          <p:cNvCxnSpPr>
            <a:cxnSpLocks/>
            <a:endCxn id="44" idx="2"/>
          </p:cNvCxnSpPr>
          <p:nvPr/>
        </p:nvCxnSpPr>
        <p:spPr>
          <a:xfrm>
            <a:off x="21520340" y="11227395"/>
            <a:ext cx="558694" cy="660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0967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4</a:t>
            </a:fld>
            <a:endParaRPr lang="en-US" dirty="0"/>
          </a:p>
        </p:txBody>
      </p:sp>
      <p:sp>
        <p:nvSpPr>
          <p:cNvPr id="4" name="Footer Placeholder 3"/>
          <p:cNvSpPr>
            <a:spLocks noGrp="1"/>
          </p:cNvSpPr>
          <p:nvPr>
            <p:ph type="ftr" sz="quarter" idx="3"/>
          </p:nvPr>
        </p:nvSpPr>
        <p:spPr>
          <a:xfrm>
            <a:off x="3707399" y="14420453"/>
            <a:ext cx="5284185" cy="92461"/>
          </a:xfrm>
        </p:spPr>
        <p:txBody>
          <a:bodyPr/>
          <a:lstStyle/>
          <a:p>
            <a:r>
              <a:rPr lang="en-US" dirty="0"/>
              <a:t>Confidential Property of Schneider Electric |</a:t>
            </a:r>
          </a:p>
        </p:txBody>
      </p:sp>
      <p:cxnSp>
        <p:nvCxnSpPr>
          <p:cNvPr id="17" name="Straight Arrow Connector 16">
            <a:extLst>
              <a:ext uri="{FF2B5EF4-FFF2-40B4-BE49-F238E27FC236}">
                <a16:creationId xmlns:a16="http://schemas.microsoft.com/office/drawing/2014/main" id="{7BED4402-EE25-42BE-A5BB-D5A187BA66CB}"/>
              </a:ext>
            </a:extLst>
          </p:cNvPr>
          <p:cNvCxnSpPr>
            <a:cxnSpLocks/>
            <a:endCxn id="10" idx="4"/>
          </p:cNvCxnSpPr>
          <p:nvPr/>
        </p:nvCxnSpPr>
        <p:spPr>
          <a:xfrm flipH="1" flipV="1">
            <a:off x="13539110" y="4623754"/>
            <a:ext cx="29264" cy="60766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C646B221-8A84-4F52-9364-83A4693EEF13}"/>
              </a:ext>
            </a:extLst>
          </p:cNvPr>
          <p:cNvSpPr/>
          <p:nvPr/>
        </p:nvSpPr>
        <p:spPr>
          <a:xfrm>
            <a:off x="5014611" y="559816"/>
            <a:ext cx="22821618"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p>
            <a:pPr algn="ctr"/>
            <a:r>
              <a:rPr lang="es-419"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Strategic Projects &amp; Program Management</a:t>
            </a:r>
            <a:endParaRPr lang="en-US" sz="8276" b="1" spc="148" dirty="0">
              <a:ln w="0"/>
              <a:solidFill>
                <a:schemeClr val="tx2">
                  <a:lumMod val="75000"/>
                </a:schemeClr>
              </a:solidFill>
              <a:effectLst>
                <a:innerShdw dist="50800" dir="5400000">
                  <a:schemeClr val="tx1">
                    <a:lumMod val="50000"/>
                    <a:lumOff val="50000"/>
                  </a:schemeClr>
                </a:innerShdw>
              </a:effectLst>
            </a:endParaRPr>
          </a:p>
        </p:txBody>
      </p:sp>
      <p:grpSp>
        <p:nvGrpSpPr>
          <p:cNvPr id="61" name="Group 60">
            <a:extLst>
              <a:ext uri="{FF2B5EF4-FFF2-40B4-BE49-F238E27FC236}">
                <a16:creationId xmlns:a16="http://schemas.microsoft.com/office/drawing/2014/main" id="{81790259-63A3-410D-B637-5095E3CE081B}"/>
              </a:ext>
            </a:extLst>
          </p:cNvPr>
          <p:cNvGrpSpPr/>
          <p:nvPr/>
        </p:nvGrpSpPr>
        <p:grpSpPr>
          <a:xfrm>
            <a:off x="3253247" y="2409173"/>
            <a:ext cx="25497505" cy="10401028"/>
            <a:chOff x="3234055" y="2860302"/>
            <a:chExt cx="25497505" cy="10401028"/>
          </a:xfrm>
        </p:grpSpPr>
        <p:sp>
          <p:nvSpPr>
            <p:cNvPr id="2" name="TextBox 1">
              <a:extLst>
                <a:ext uri="{FF2B5EF4-FFF2-40B4-BE49-F238E27FC236}">
                  <a16:creationId xmlns:a16="http://schemas.microsoft.com/office/drawing/2014/main" id="{2823A24A-7448-4DBD-8983-EA71ED990F1C}"/>
                </a:ext>
              </a:extLst>
            </p:cNvPr>
            <p:cNvSpPr txBox="1"/>
            <p:nvPr/>
          </p:nvSpPr>
          <p:spPr>
            <a:xfrm>
              <a:off x="13113302" y="3085908"/>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547" b="1" dirty="0">
                  <a:solidFill>
                    <a:schemeClr val="bg1"/>
                  </a:solidFill>
                </a:rPr>
                <a:t>	Jan Heinrich UDE</a:t>
              </a:r>
            </a:p>
            <a:p>
              <a:r>
                <a:rPr lang="en-US" sz="2800" b="1" dirty="0">
                  <a:solidFill>
                    <a:schemeClr val="bg1"/>
                  </a:solidFill>
                </a:rPr>
                <a:t>      	Sr. Manager, MTY MEX </a:t>
              </a:r>
              <a:r>
                <a:rPr lang="en-US" sz="2800" dirty="0">
                  <a:solidFill>
                    <a:schemeClr val="bg1"/>
                  </a:solidFill>
                </a:rPr>
                <a:t>	 	Leader PM</a:t>
              </a:r>
            </a:p>
          </p:txBody>
        </p: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3258505" y="5682543"/>
              <a:ext cx="1057796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72A4A986-CBB9-415F-A0BF-22BABC148FC7}"/>
                </a:ext>
              </a:extLst>
            </p:cNvPr>
            <p:cNvSpPr txBox="1"/>
            <p:nvPr/>
          </p:nvSpPr>
          <p:spPr>
            <a:xfrm>
              <a:off x="13316391" y="6157630"/>
              <a:ext cx="6757416" cy="172983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Armando Romero</a:t>
              </a:r>
            </a:p>
            <a:p>
              <a:r>
                <a:rPr lang="en-US" sz="3547" dirty="0">
                  <a:solidFill>
                    <a:schemeClr val="bg1"/>
                  </a:solidFill>
                </a:rPr>
                <a:t>	</a:t>
              </a:r>
              <a:r>
                <a:rPr lang="en-US" sz="2956" b="1" dirty="0">
                  <a:solidFill>
                    <a:schemeClr val="bg1"/>
                  </a:solidFill>
                </a:rPr>
                <a:t> </a:t>
              </a:r>
              <a:r>
                <a:rPr lang="en-US" sz="2800" b="1" dirty="0">
                  <a:solidFill>
                    <a:schemeClr val="bg1"/>
                  </a:solidFill>
                </a:rPr>
                <a:t>Prj Mgr, MTY, MEX</a:t>
              </a:r>
            </a:p>
            <a:p>
              <a:r>
                <a:rPr lang="en-US" sz="2800" dirty="0">
                  <a:solidFill>
                    <a:schemeClr val="bg1"/>
                  </a:solidFill>
                </a:rPr>
                <a:t>	 PMP certified</a:t>
              </a:r>
            </a:p>
          </p:txBody>
        </p:sp>
        <p:sp>
          <p:nvSpPr>
            <p:cNvPr id="43" name="TextBox 42">
              <a:extLst>
                <a:ext uri="{FF2B5EF4-FFF2-40B4-BE49-F238E27FC236}">
                  <a16:creationId xmlns:a16="http://schemas.microsoft.com/office/drawing/2014/main" id="{75AC6BE2-F152-40EA-ADE0-B37231116AC8}"/>
                </a:ext>
              </a:extLst>
            </p:cNvPr>
            <p:cNvSpPr txBox="1"/>
            <p:nvPr/>
          </p:nvSpPr>
          <p:spPr>
            <a:xfrm>
              <a:off x="13286901" y="8552532"/>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Alonzo</a:t>
              </a:r>
            </a:p>
            <a:p>
              <a:r>
                <a:rPr lang="en-US" sz="3547" b="1" dirty="0">
                  <a:solidFill>
                    <a:schemeClr val="bg1"/>
                  </a:solidFill>
                </a:rPr>
                <a:t>	</a:t>
              </a:r>
              <a:r>
                <a:rPr lang="en-US" sz="2800" b="1" dirty="0">
                  <a:solidFill>
                    <a:schemeClr val="bg1"/>
                  </a:solidFill>
                </a:rPr>
                <a:t>Prj Mgr, El Paso, TX</a:t>
              </a:r>
            </a:p>
            <a:p>
              <a:r>
                <a:rPr lang="en-US" sz="2800" dirty="0">
                  <a:solidFill>
                    <a:schemeClr val="bg1"/>
                  </a:solidFill>
                </a:rPr>
                <a:t>	PMP - CoS, QVE, SBO K3</a:t>
              </a:r>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3234055" y="5682546"/>
              <a:ext cx="24454" cy="64898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1026" idx="2"/>
            </p:cNvCxnSpPr>
            <p:nvPr/>
          </p:nvCxnSpPr>
          <p:spPr>
            <a:xfrm>
              <a:off x="3258505" y="7198453"/>
              <a:ext cx="52527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a:off x="3258505" y="9543251"/>
              <a:ext cx="529555" cy="5263"/>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1748190" y="5682546"/>
              <a:ext cx="0" cy="64898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a:endCxn id="12" idx="2"/>
            </p:cNvCxnSpPr>
            <p:nvPr/>
          </p:nvCxnSpPr>
          <p:spPr>
            <a:xfrm>
              <a:off x="11743908" y="9467332"/>
              <a:ext cx="739998" cy="0"/>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a:cxnSpLocks/>
              <a:endCxn id="1030" idx="2"/>
            </p:cNvCxnSpPr>
            <p:nvPr/>
          </p:nvCxnSpPr>
          <p:spPr>
            <a:xfrm>
              <a:off x="11743908" y="7064653"/>
              <a:ext cx="708779" cy="587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843024" y="5682543"/>
              <a:ext cx="707225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a:endCxn id="15" idx="2"/>
            </p:cNvCxnSpPr>
            <p:nvPr/>
          </p:nvCxnSpPr>
          <p:spPr>
            <a:xfrm>
              <a:off x="20915281" y="7064653"/>
              <a:ext cx="51634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a:endCxn id="16" idx="2"/>
            </p:cNvCxnSpPr>
            <p:nvPr/>
          </p:nvCxnSpPr>
          <p:spPr>
            <a:xfrm>
              <a:off x="20876288" y="9461680"/>
              <a:ext cx="55534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21974144" y="6157630"/>
              <a:ext cx="6757416" cy="172983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Carlos Galvan</a:t>
              </a:r>
            </a:p>
            <a:p>
              <a:r>
                <a:rPr lang="en-US" sz="3547" dirty="0">
                  <a:solidFill>
                    <a:schemeClr val="bg1"/>
                  </a:solidFill>
                </a:rPr>
                <a:t>	</a:t>
              </a:r>
              <a:r>
                <a:rPr lang="en-US" sz="2956" b="1" dirty="0">
                  <a:solidFill>
                    <a:schemeClr val="bg1"/>
                  </a:solidFill>
                </a:rPr>
                <a:t>    </a:t>
              </a:r>
              <a:r>
                <a:rPr lang="en-US" sz="2800" b="1" dirty="0">
                  <a:solidFill>
                    <a:schemeClr val="bg1"/>
                  </a:solidFill>
                </a:rPr>
                <a:t>Prj Mgr, MTY, MEX </a:t>
              </a:r>
              <a:r>
                <a:rPr lang="en-US" sz="2800" dirty="0">
                  <a:solidFill>
                    <a:schemeClr val="bg1"/>
                  </a:solidFill>
                </a:rPr>
                <a:t>	</a:t>
              </a:r>
            </a:p>
            <a:p>
              <a:r>
                <a:rPr lang="en-US" sz="2800" dirty="0">
                  <a:solidFill>
                    <a:schemeClr val="bg1"/>
                  </a:solidFill>
                </a:rPr>
                <a:t>                   CoS, QVE</a:t>
              </a:r>
            </a:p>
          </p:txBody>
        </p:sp>
        <p:sp>
          <p:nvSpPr>
            <p:cNvPr id="131" name="TextBox 130">
              <a:extLst>
                <a:ext uri="{FF2B5EF4-FFF2-40B4-BE49-F238E27FC236}">
                  <a16:creationId xmlns:a16="http://schemas.microsoft.com/office/drawing/2014/main" id="{5178BCFD-2EB9-4566-A255-F2B6710665FC}"/>
                </a:ext>
              </a:extLst>
            </p:cNvPr>
            <p:cNvSpPr txBox="1"/>
            <p:nvPr/>
          </p:nvSpPr>
          <p:spPr>
            <a:xfrm>
              <a:off x="21974144" y="8597572"/>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Mario Gutierrez</a:t>
              </a:r>
            </a:p>
            <a:p>
              <a:r>
                <a:rPr lang="en-US" sz="3547" b="1" dirty="0">
                  <a:solidFill>
                    <a:schemeClr val="bg1"/>
                  </a:solidFill>
                </a:rPr>
                <a:t>	</a:t>
              </a:r>
              <a:r>
                <a:rPr lang="en-US" sz="2956" b="1" dirty="0">
                  <a:solidFill>
                    <a:schemeClr val="bg1"/>
                  </a:solidFill>
                </a:rPr>
                <a:t>    </a:t>
              </a:r>
              <a:r>
                <a:rPr lang="en-US" sz="2800" b="1" dirty="0">
                  <a:solidFill>
                    <a:schemeClr val="bg1"/>
                  </a:solidFill>
                </a:rPr>
                <a:t>Prj Mgr, MTY, MEX </a:t>
              </a:r>
            </a:p>
            <a:p>
              <a:r>
                <a:rPr lang="en-US" sz="2800" dirty="0">
                  <a:solidFill>
                    <a:schemeClr val="bg1"/>
                  </a:solidFill>
                </a:rPr>
                <a:t>	    CoS, QVE</a:t>
              </a:r>
            </a:p>
          </p:txBody>
        </p:sp>
        <p:sp>
          <p:nvSpPr>
            <p:cNvPr id="140" name="TextBox 139">
              <a:extLst>
                <a:ext uri="{FF2B5EF4-FFF2-40B4-BE49-F238E27FC236}">
                  <a16:creationId xmlns:a16="http://schemas.microsoft.com/office/drawing/2014/main" id="{862478C4-43B1-4C6F-993F-940F4B231A5C}"/>
                </a:ext>
              </a:extLst>
            </p:cNvPr>
            <p:cNvSpPr txBox="1"/>
            <p:nvPr/>
          </p:nvSpPr>
          <p:spPr>
            <a:xfrm>
              <a:off x="4577238" y="6297006"/>
              <a:ext cx="6757416" cy="172983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Fernando Rodriguez</a:t>
              </a:r>
            </a:p>
            <a:p>
              <a:r>
                <a:rPr lang="en-US" sz="3547" dirty="0">
                  <a:solidFill>
                    <a:schemeClr val="bg1"/>
                  </a:solidFill>
                </a:rPr>
                <a:t>	</a:t>
              </a:r>
              <a:r>
                <a:rPr lang="en-US" sz="2800" b="1" dirty="0">
                  <a:solidFill>
                    <a:schemeClr val="bg1"/>
                  </a:solidFill>
                </a:rPr>
                <a:t>Sr. Prj Mgr, TXA, MEX</a:t>
              </a:r>
            </a:p>
            <a:p>
              <a:r>
                <a:rPr lang="en-US" sz="2800" dirty="0">
                  <a:solidFill>
                    <a:schemeClr val="bg1"/>
                  </a:solidFill>
                </a:rPr>
                <a:t>	Reb, CoS, QVE</a:t>
              </a:r>
            </a:p>
          </p:txBody>
        </p:sp>
        <p:cxnSp>
          <p:nvCxnSpPr>
            <p:cNvPr id="66" name="Straight Connector 65">
              <a:extLst>
                <a:ext uri="{FF2B5EF4-FFF2-40B4-BE49-F238E27FC236}">
                  <a16:creationId xmlns:a16="http://schemas.microsoft.com/office/drawing/2014/main" id="{E19A2CF5-D4F4-4D40-A16E-876CC2026455}"/>
                </a:ext>
              </a:extLst>
            </p:cNvPr>
            <p:cNvCxnSpPr>
              <a:cxnSpLocks/>
            </p:cNvCxnSpPr>
            <p:nvPr/>
          </p:nvCxnSpPr>
          <p:spPr>
            <a:xfrm flipH="1">
              <a:off x="20876288" y="5682543"/>
              <a:ext cx="38994" cy="650893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1026" name="Picture 2" descr="https://spiceportal.schneider-electric.com/image/user_male_portrait?img_id=1552731&amp;img_id_token=zVTbmB4x5%2B4fnNTz3XR3LWD5h2g%3D&amp;t=1527601868564">
              <a:extLst>
                <a:ext uri="{FF2B5EF4-FFF2-40B4-BE49-F238E27FC236}">
                  <a16:creationId xmlns:a16="http://schemas.microsoft.com/office/drawing/2014/main" id="{12472C54-E304-46AB-B850-8E06EAFD9CE3}"/>
                </a:ext>
              </a:extLst>
            </p:cNvPr>
            <p:cNvPicPr preferRelativeResize="0">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783778" y="6128605"/>
              <a:ext cx="2130552" cy="213969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30" name="Picture 6" descr="https://spiceportal.schneider-electric.com/image/user_male_portrait?img_id=18065812&amp;img_id_token=L1TzhRImyqZnN%2FedVb0OuWzIiCI%3D&amp;t=1527602063597">
              <a:extLst>
                <a:ext uri="{FF2B5EF4-FFF2-40B4-BE49-F238E27FC236}">
                  <a16:creationId xmlns:a16="http://schemas.microsoft.com/office/drawing/2014/main" id="{F8CA3078-A93C-4173-BF43-92428E97EEB4}"/>
                </a:ext>
              </a:extLst>
            </p:cNvPr>
            <p:cNvPicPr preferRelativeResize="0">
              <a:picLocks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2452687" y="6000679"/>
              <a:ext cx="2130552" cy="2139696"/>
            </a:xfrm>
            <a:prstGeom prst="ellipse">
              <a:avLst/>
            </a:prstGeom>
            <a:ln w="12700" cap="rnd">
              <a:solidFill>
                <a:schemeClr val="bg1">
                  <a:lumMod val="85000"/>
                </a:schemeClr>
              </a:solidFill>
              <a:prstDash val="solid"/>
            </a:ln>
            <a:effectLst/>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55D32A5-2D74-4DD4-9858-EFC6C413FDF2}"/>
                </a:ext>
              </a:extLst>
            </p:cNvPr>
            <p:cNvPicPr>
              <a:picLocks noChangeAspect="1"/>
            </p:cNvPicPr>
            <p:nvPr/>
          </p:nvPicPr>
          <p:blipFill>
            <a:blip r:embed="rId5"/>
            <a:stretch>
              <a:fillRect/>
            </a:stretch>
          </p:blipFill>
          <p:spPr>
            <a:xfrm>
              <a:off x="12454642" y="2860302"/>
              <a:ext cx="2130552" cy="2214581"/>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2391748F-2DB1-431A-9897-9E6C00D181FB}"/>
                </a:ext>
              </a:extLst>
            </p:cNvPr>
            <p:cNvPicPr preferRelativeResize="0">
              <a:picLocks/>
            </p:cNvPicPr>
            <p:nvPr/>
          </p:nvPicPr>
          <p:blipFill rotWithShape="1">
            <a:blip r:embed="rId6"/>
            <a:srcRect l="3615" r="1"/>
            <a:stretch/>
          </p:blipFill>
          <p:spPr>
            <a:xfrm>
              <a:off x="12483906" y="8397484"/>
              <a:ext cx="2130552" cy="2139696"/>
            </a:xfrm>
            <a:prstGeom prst="ellipse">
              <a:avLst/>
            </a:prstGeom>
            <a:ln w="12700" cap="rnd">
              <a:solidFill>
                <a:schemeClr val="bg1">
                  <a:lumMod val="85000"/>
                </a:schemeClr>
              </a:solidFill>
            </a:ln>
            <a:effectLst/>
            <a:scene3d>
              <a:camera prst="orthographicFront"/>
              <a:lightRig rig="contrasting" dir="t">
                <a:rot lat="0" lon="0" rev="3000000"/>
              </a:lightRig>
            </a:scene3d>
            <a:sp3d contourW="7620">
              <a:bevelT w="95250" h="31750"/>
              <a:contourClr>
                <a:srgbClr val="333333"/>
              </a:contourClr>
            </a:sp3d>
          </p:spPr>
        </p:pic>
        <p:pic>
          <p:nvPicPr>
            <p:cNvPr id="15" name="Picture 14">
              <a:extLst>
                <a:ext uri="{FF2B5EF4-FFF2-40B4-BE49-F238E27FC236}">
                  <a16:creationId xmlns:a16="http://schemas.microsoft.com/office/drawing/2014/main" id="{4004D123-B4C9-493E-A228-1E83CF467E95}"/>
                </a:ext>
              </a:extLst>
            </p:cNvPr>
            <p:cNvPicPr preferRelativeResize="0">
              <a:picLocks/>
            </p:cNvPicPr>
            <p:nvPr/>
          </p:nvPicPr>
          <p:blipFill>
            <a:blip r:embed="rId7"/>
            <a:stretch>
              <a:fillRect/>
            </a:stretch>
          </p:blipFill>
          <p:spPr>
            <a:xfrm>
              <a:off x="21431628" y="5994805"/>
              <a:ext cx="2130552" cy="2139696"/>
            </a:xfrm>
            <a:prstGeom prst="ellipse">
              <a:avLst/>
            </a:prstGeom>
            <a:ln w="12700" cap="rnd">
              <a:solidFill>
                <a:schemeClr val="bg1">
                  <a:lumMod val="85000"/>
                </a:schemeClr>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5507A916-DE1C-4B0F-BC69-EA59A1E2180C}"/>
                </a:ext>
              </a:extLst>
            </p:cNvPr>
            <p:cNvPicPr preferRelativeResize="0">
              <a:picLocks/>
            </p:cNvPicPr>
            <p:nvPr/>
          </p:nvPicPr>
          <p:blipFill>
            <a:blip r:embed="rId8"/>
            <a:stretch>
              <a:fillRect/>
            </a:stretch>
          </p:blipFill>
          <p:spPr>
            <a:xfrm>
              <a:off x="21431628" y="8391832"/>
              <a:ext cx="2130552" cy="2139696"/>
            </a:xfrm>
            <a:prstGeom prst="ellipse">
              <a:avLst/>
            </a:prstGeom>
            <a:ln w="12700" cap="rnd">
              <a:solidFill>
                <a:schemeClr val="bg1">
                  <a:lumMod val="85000"/>
                </a:schemeClr>
              </a:solidFill>
            </a:ln>
            <a:effectLst/>
            <a:scene3d>
              <a:camera prst="orthographicFront"/>
              <a:lightRig rig="contrasting" dir="t">
                <a:rot lat="0" lon="0" rev="3000000"/>
              </a:lightRig>
            </a:scene3d>
            <a:sp3d contourW="7620">
              <a:bevelT w="95250" h="31750"/>
              <a:contourClr>
                <a:srgbClr val="333333"/>
              </a:contourClr>
            </a:sp3d>
          </p:spPr>
        </p:pic>
        <p:sp>
          <p:nvSpPr>
            <p:cNvPr id="48" name="TextBox 47">
              <a:extLst>
                <a:ext uri="{FF2B5EF4-FFF2-40B4-BE49-F238E27FC236}">
                  <a16:creationId xmlns:a16="http://schemas.microsoft.com/office/drawing/2014/main" id="{A761AAF4-B154-4ED5-9C88-7BA202E3D0B7}"/>
                </a:ext>
              </a:extLst>
            </p:cNvPr>
            <p:cNvSpPr txBox="1"/>
            <p:nvPr/>
          </p:nvSpPr>
          <p:spPr>
            <a:xfrm>
              <a:off x="4559637" y="8830859"/>
              <a:ext cx="6757416"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Valdemar Berlanga</a:t>
              </a:r>
            </a:p>
            <a:p>
              <a:r>
                <a:rPr lang="en-US" sz="3547" dirty="0">
                  <a:solidFill>
                    <a:schemeClr val="bg1"/>
                  </a:solidFill>
                </a:rPr>
                <a:t>	</a:t>
              </a:r>
              <a:r>
                <a:rPr lang="en-US" sz="2800" b="1" dirty="0">
                  <a:solidFill>
                    <a:schemeClr val="bg1"/>
                  </a:solidFill>
                </a:rPr>
                <a:t>Prj Manager,  MTY MEX</a:t>
              </a:r>
            </a:p>
            <a:p>
              <a:r>
                <a:rPr lang="en-US" sz="2800" dirty="0">
                  <a:solidFill>
                    <a:schemeClr val="bg1"/>
                  </a:solidFill>
                </a:rPr>
                <a:t>	QVE, CoS, SBO K2</a:t>
              </a:r>
            </a:p>
          </p:txBody>
        </p:sp>
        <p:pic>
          <p:nvPicPr>
            <p:cNvPr id="46" name="Picture 45">
              <a:extLst>
                <a:ext uri="{FF2B5EF4-FFF2-40B4-BE49-F238E27FC236}">
                  <a16:creationId xmlns:a16="http://schemas.microsoft.com/office/drawing/2014/main" id="{6C670DCC-16A0-4977-9F9D-9A7A0B0AA44A}"/>
                </a:ext>
              </a:extLst>
            </p:cNvPr>
            <p:cNvPicPr preferRelativeResize="0">
              <a:picLocks/>
            </p:cNvPicPr>
            <p:nvPr/>
          </p:nvPicPr>
          <p:blipFill>
            <a:blip r:embed="rId9"/>
            <a:stretch>
              <a:fillRect/>
            </a:stretch>
          </p:blipFill>
          <p:spPr>
            <a:xfrm>
              <a:off x="3831661" y="8571388"/>
              <a:ext cx="2130552"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49" name="TextBox 48">
              <a:extLst>
                <a:ext uri="{FF2B5EF4-FFF2-40B4-BE49-F238E27FC236}">
                  <a16:creationId xmlns:a16="http://schemas.microsoft.com/office/drawing/2014/main" id="{4985D1FC-C8EA-4163-B248-8E4DA9317AC6}"/>
                </a:ext>
              </a:extLst>
            </p:cNvPr>
            <p:cNvSpPr txBox="1"/>
            <p:nvPr/>
          </p:nvSpPr>
          <p:spPr>
            <a:xfrm>
              <a:off x="13286901" y="11259353"/>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algn="ctr"/>
              <a:r>
                <a:rPr lang="en-US" sz="1600" b="1" dirty="0">
                  <a:solidFill>
                    <a:schemeClr val="bg1"/>
                  </a:solidFill>
                </a:rPr>
                <a:t>        </a:t>
              </a:r>
              <a:r>
                <a:rPr lang="en-US" sz="3550" b="1" dirty="0">
                  <a:solidFill>
                    <a:schemeClr val="bg1"/>
                  </a:solidFill>
                </a:rPr>
                <a:t>Diego Lozano Salas </a:t>
              </a:r>
            </a:p>
            <a:p>
              <a:pPr algn="ctr"/>
              <a:r>
                <a:rPr lang="en-US" sz="3200" b="1" dirty="0">
                  <a:solidFill>
                    <a:schemeClr val="bg1"/>
                  </a:solidFill>
                </a:rPr>
                <a:t>      </a:t>
              </a:r>
              <a:r>
                <a:rPr lang="en-US" sz="2800" b="1" dirty="0">
                  <a:solidFill>
                    <a:schemeClr val="bg1"/>
                  </a:solidFill>
                </a:rPr>
                <a:t>Purchasing Projects-Intern  </a:t>
              </a:r>
              <a:endParaRPr lang="en-US" sz="2800" dirty="0">
                <a:solidFill>
                  <a:schemeClr val="bg1"/>
                </a:solidFill>
              </a:endParaRPr>
            </a:p>
          </p:txBody>
        </p:sp>
        <p:sp>
          <p:nvSpPr>
            <p:cNvPr id="50" name="TextBox 49">
              <a:extLst>
                <a:ext uri="{FF2B5EF4-FFF2-40B4-BE49-F238E27FC236}">
                  <a16:creationId xmlns:a16="http://schemas.microsoft.com/office/drawing/2014/main" id="{5FDFF552-3AD2-4DD0-B6B4-7CE2641BC3D7}"/>
                </a:ext>
              </a:extLst>
            </p:cNvPr>
            <p:cNvSpPr txBox="1"/>
            <p:nvPr/>
          </p:nvSpPr>
          <p:spPr>
            <a:xfrm>
              <a:off x="21974144" y="11264339"/>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550" b="1" dirty="0">
                  <a:solidFill>
                    <a:schemeClr val="bg1"/>
                  </a:solidFill>
                </a:rPr>
                <a:t>              Jose Hernández</a:t>
              </a:r>
              <a:r>
                <a:rPr lang="es-MX" sz="3550" b="1" dirty="0">
                  <a:solidFill>
                    <a:schemeClr val="bg1"/>
                  </a:solidFill>
                </a:rPr>
                <a:t> </a:t>
              </a:r>
            </a:p>
            <a:p>
              <a:pPr algn="ctr"/>
              <a:r>
                <a:rPr lang="en-US" sz="2800" b="1" dirty="0">
                  <a:solidFill>
                    <a:schemeClr val="bg1"/>
                  </a:solidFill>
                </a:rPr>
                <a:t>	  Purchasing Projects - Intern </a:t>
              </a:r>
              <a:endParaRPr lang="en-US" sz="2800" dirty="0">
                <a:solidFill>
                  <a:schemeClr val="bg1"/>
                </a:solidFill>
              </a:endParaRPr>
            </a:p>
          </p:txBody>
        </p:sp>
        <p:cxnSp>
          <p:nvCxnSpPr>
            <p:cNvPr id="55" name="Straight Arrow Connector 54">
              <a:extLst>
                <a:ext uri="{FF2B5EF4-FFF2-40B4-BE49-F238E27FC236}">
                  <a16:creationId xmlns:a16="http://schemas.microsoft.com/office/drawing/2014/main" id="{C03A3FC0-1D4A-4F93-BC60-BD10530AA51D}"/>
                </a:ext>
              </a:extLst>
            </p:cNvPr>
            <p:cNvCxnSpPr>
              <a:cxnSpLocks/>
              <a:endCxn id="59" idx="2"/>
            </p:cNvCxnSpPr>
            <p:nvPr/>
          </p:nvCxnSpPr>
          <p:spPr>
            <a:xfrm>
              <a:off x="11797089" y="12172432"/>
              <a:ext cx="679078" cy="0"/>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3B3E88A3-7C66-40AE-8995-3672FB304407}"/>
                </a:ext>
              </a:extLst>
            </p:cNvPr>
            <p:cNvCxnSpPr>
              <a:cxnSpLocks/>
              <a:endCxn id="58" idx="2"/>
            </p:cNvCxnSpPr>
            <p:nvPr/>
          </p:nvCxnSpPr>
          <p:spPr>
            <a:xfrm>
              <a:off x="20876288" y="12191482"/>
              <a:ext cx="553788" cy="0"/>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8" name="Picture 57">
              <a:extLst>
                <a:ext uri="{FF2B5EF4-FFF2-40B4-BE49-F238E27FC236}">
                  <a16:creationId xmlns:a16="http://schemas.microsoft.com/office/drawing/2014/main" id="{3405592E-7896-40A0-BD64-35C986430FC2}"/>
                </a:ext>
              </a:extLst>
            </p:cNvPr>
            <p:cNvPicPr preferRelativeResize="0">
              <a:picLocks/>
            </p:cNvPicPr>
            <p:nvPr/>
          </p:nvPicPr>
          <p:blipFill rotWithShape="1">
            <a:blip r:embed="rId10" cstate="email">
              <a:extLst>
                <a:ext uri="{28A0092B-C50C-407E-A947-70E740481C1C}">
                  <a14:useLocalDpi xmlns:a14="http://schemas.microsoft.com/office/drawing/2010/main" val="0"/>
                </a:ext>
              </a:extLst>
            </a:blip>
            <a:srcRect l="23263" t="-637" r="-757" b="39626"/>
            <a:stretch/>
          </p:blipFill>
          <p:spPr>
            <a:xfrm>
              <a:off x="21430076" y="11121634"/>
              <a:ext cx="2130552" cy="2139696"/>
            </a:xfrm>
            <a:prstGeom prst="ellipse">
              <a:avLst/>
            </a:prstGeom>
            <a:ln>
              <a:solidFill>
                <a:schemeClr val="bg1">
                  <a:lumMod val="85000"/>
                </a:schemeClr>
              </a:solidFill>
            </a:ln>
          </p:spPr>
        </p:pic>
        <p:pic>
          <p:nvPicPr>
            <p:cNvPr id="59" name="Picture 58">
              <a:extLst>
                <a:ext uri="{FF2B5EF4-FFF2-40B4-BE49-F238E27FC236}">
                  <a16:creationId xmlns:a16="http://schemas.microsoft.com/office/drawing/2014/main" id="{F1AE8FC8-1A7A-4D29-A439-4218F9BCF1D2}"/>
                </a:ext>
              </a:extLst>
            </p:cNvPr>
            <p:cNvPicPr preferRelativeResize="0">
              <a:picLocks/>
            </p:cNvPicPr>
            <p:nvPr/>
          </p:nvPicPr>
          <p:blipFill rotWithShape="1">
            <a:blip r:embed="rId11" cstate="email">
              <a:extLst>
                <a:ext uri="{28A0092B-C50C-407E-A947-70E740481C1C}">
                  <a14:useLocalDpi xmlns:a14="http://schemas.microsoft.com/office/drawing/2010/main" val="0"/>
                </a:ext>
              </a:extLst>
            </a:blip>
            <a:srcRect l="6123" t="10505" r="10034" b="10153"/>
            <a:stretch/>
          </p:blipFill>
          <p:spPr>
            <a:xfrm>
              <a:off x="12476167" y="11102584"/>
              <a:ext cx="2130552" cy="2139696"/>
            </a:xfrm>
            <a:prstGeom prst="ellipse">
              <a:avLst/>
            </a:prstGeom>
            <a:ln>
              <a:solidFill>
                <a:schemeClr val="bg1">
                  <a:lumMod val="85000"/>
                </a:schemeClr>
              </a:solidFill>
            </a:ln>
          </p:spPr>
        </p:pic>
      </p:grpSp>
      <p:sp>
        <p:nvSpPr>
          <p:cNvPr id="41" name="TextBox 40">
            <a:extLst>
              <a:ext uri="{FF2B5EF4-FFF2-40B4-BE49-F238E27FC236}">
                <a16:creationId xmlns:a16="http://schemas.microsoft.com/office/drawing/2014/main" id="{C1EFAAB3-AFA9-4D64-881B-90D11407836D}"/>
              </a:ext>
            </a:extLst>
          </p:cNvPr>
          <p:cNvSpPr txBox="1"/>
          <p:nvPr/>
        </p:nvSpPr>
        <p:spPr>
          <a:xfrm>
            <a:off x="4593981" y="10894294"/>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pic>
        <p:nvPicPr>
          <p:cNvPr id="44" name="Picture 43">
            <a:extLst>
              <a:ext uri="{FF2B5EF4-FFF2-40B4-BE49-F238E27FC236}">
                <a16:creationId xmlns:a16="http://schemas.microsoft.com/office/drawing/2014/main" id="{A21A8018-00A1-4F3D-88AB-67DFCA48E442}"/>
              </a:ext>
            </a:extLst>
          </p:cNvPr>
          <p:cNvPicPr preferRelativeResize="0">
            <a:picLocks/>
          </p:cNvPicPr>
          <p:nvPr/>
        </p:nvPicPr>
        <p:blipFill rotWithShape="1">
          <a:blip r:embed="rId12"/>
          <a:srcRect l="10389" t="31541" r="78973" b="44510"/>
          <a:stretch/>
        </p:blipFill>
        <p:spPr>
          <a:xfrm>
            <a:off x="3792495" y="10689071"/>
            <a:ext cx="2130552" cy="2139696"/>
          </a:xfrm>
          <a:prstGeom prst="flowChartConnector">
            <a:avLst/>
          </a:prstGeom>
          <a:ln>
            <a:solidFill>
              <a:schemeClr val="accent1"/>
            </a:solidFill>
          </a:ln>
        </p:spPr>
      </p:pic>
      <p:cxnSp>
        <p:nvCxnSpPr>
          <p:cNvPr id="45" name="Straight Arrow Connector 44">
            <a:extLst>
              <a:ext uri="{FF2B5EF4-FFF2-40B4-BE49-F238E27FC236}">
                <a16:creationId xmlns:a16="http://schemas.microsoft.com/office/drawing/2014/main" id="{FDFDD66D-3D56-485A-A9BE-4E2750FCAA77}"/>
              </a:ext>
            </a:extLst>
          </p:cNvPr>
          <p:cNvCxnSpPr>
            <a:cxnSpLocks/>
          </p:cNvCxnSpPr>
          <p:nvPr/>
        </p:nvCxnSpPr>
        <p:spPr>
          <a:xfrm>
            <a:off x="3257136" y="11753655"/>
            <a:ext cx="529555" cy="5263"/>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3492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Box 105">
            <a:extLst>
              <a:ext uri="{FF2B5EF4-FFF2-40B4-BE49-F238E27FC236}">
                <a16:creationId xmlns:a16="http://schemas.microsoft.com/office/drawing/2014/main" id="{054D00C6-99AF-4B5D-A7FD-51F9F58ABE6D}"/>
              </a:ext>
            </a:extLst>
          </p:cNvPr>
          <p:cNvSpPr txBox="1"/>
          <p:nvPr/>
        </p:nvSpPr>
        <p:spPr>
          <a:xfrm>
            <a:off x="17574904" y="12768638"/>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600" b="1" dirty="0">
                <a:solidFill>
                  <a:schemeClr val="bg1"/>
                </a:solidFill>
              </a:rPr>
              <a:t>           </a:t>
            </a:r>
            <a:r>
              <a:rPr lang="en-US" sz="3200" b="1" dirty="0">
                <a:solidFill>
                  <a:schemeClr val="bg1"/>
                </a:solidFill>
              </a:rPr>
              <a:t>Karen Valeria Vidales</a:t>
            </a:r>
          </a:p>
          <a:p>
            <a:r>
              <a:rPr lang="en-US" sz="2800" b="1" dirty="0">
                <a:solidFill>
                  <a:schemeClr val="bg1"/>
                </a:solidFill>
              </a:rPr>
              <a:t>              </a:t>
            </a:r>
            <a:r>
              <a:rPr lang="en-US" sz="2400" b="1" dirty="0">
                <a:solidFill>
                  <a:schemeClr val="bg1"/>
                </a:solidFill>
              </a:rPr>
              <a:t>Elec.Mech Engr, </a:t>
            </a:r>
            <a:r>
              <a:rPr lang="en-US" sz="1800" b="1" dirty="0">
                <a:solidFill>
                  <a:schemeClr val="bg1"/>
                </a:solidFill>
              </a:rPr>
              <a:t>PIIT MTY MEX </a:t>
            </a:r>
          </a:p>
        </p:txBody>
      </p:sp>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5</a:t>
            </a:fld>
            <a:endParaRPr lang="en-US" dirty="0"/>
          </a:p>
        </p:txBody>
      </p:sp>
      <p:sp>
        <p:nvSpPr>
          <p:cNvPr id="4" name="Footer Placeholder 3"/>
          <p:cNvSpPr>
            <a:spLocks noGrp="1"/>
          </p:cNvSpPr>
          <p:nvPr>
            <p:ph type="ftr" sz="quarter" idx="3"/>
          </p:nvPr>
        </p:nvSpPr>
        <p:spPr>
          <a:xfrm>
            <a:off x="1997968" y="14443623"/>
            <a:ext cx="5284185" cy="92461"/>
          </a:xfrm>
        </p:spPr>
        <p:txBody>
          <a:bodyPr/>
          <a:lstStyle/>
          <a:p>
            <a:r>
              <a:rPr lang="en-US" dirty="0"/>
              <a:t>Confidential Property of Schneider Electric |</a:t>
            </a:r>
          </a:p>
        </p:txBody>
      </p:sp>
      <p:sp>
        <p:nvSpPr>
          <p:cNvPr id="6" name="TextBox 5">
            <a:extLst>
              <a:ext uri="{FF2B5EF4-FFF2-40B4-BE49-F238E27FC236}">
                <a16:creationId xmlns:a16="http://schemas.microsoft.com/office/drawing/2014/main" id="{7AC60D77-5609-4A86-8F49-483E69D0BAF3}"/>
              </a:ext>
            </a:extLst>
          </p:cNvPr>
          <p:cNvSpPr txBox="1"/>
          <p:nvPr/>
        </p:nvSpPr>
        <p:spPr>
          <a:xfrm>
            <a:off x="11371054" y="-47607"/>
            <a:ext cx="9515600" cy="1288558"/>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6600" dirty="0"/>
              <a:t>Project Engineers</a:t>
            </a:r>
            <a:endParaRPr lang="en-US" sz="6600" dirty="0"/>
          </a:p>
        </p:txBody>
      </p:sp>
      <p:cxnSp>
        <p:nvCxnSpPr>
          <p:cNvPr id="85" name="Straight Arrow Connector 84">
            <a:extLst>
              <a:ext uri="{FF2B5EF4-FFF2-40B4-BE49-F238E27FC236}">
                <a16:creationId xmlns:a16="http://schemas.microsoft.com/office/drawing/2014/main" id="{E8D5EFA2-DF58-4F5F-85ED-67DD2315C67C}"/>
              </a:ext>
            </a:extLst>
          </p:cNvPr>
          <p:cNvCxnSpPr>
            <a:cxnSpLocks/>
          </p:cNvCxnSpPr>
          <p:nvPr/>
        </p:nvCxnSpPr>
        <p:spPr>
          <a:xfrm>
            <a:off x="21286191" y="7138214"/>
            <a:ext cx="3290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260777C7-F12C-4096-921C-52208D25C0F9}"/>
              </a:ext>
            </a:extLst>
          </p:cNvPr>
          <p:cNvCxnSpPr>
            <a:cxnSpLocks/>
            <a:endCxn id="107" idx="2"/>
          </p:cNvCxnSpPr>
          <p:nvPr/>
        </p:nvCxnSpPr>
        <p:spPr>
          <a:xfrm>
            <a:off x="24375136" y="4839930"/>
            <a:ext cx="3290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A526ECDC-A530-40BE-A8B4-BD5916EB87A4}"/>
              </a:ext>
            </a:extLst>
          </p:cNvPr>
          <p:cNvCxnSpPr>
            <a:cxnSpLocks/>
          </p:cNvCxnSpPr>
          <p:nvPr/>
        </p:nvCxnSpPr>
        <p:spPr>
          <a:xfrm>
            <a:off x="24375136" y="11544762"/>
            <a:ext cx="31307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2823A24A-7448-4DBD-8983-EA71ED990F1C}"/>
              </a:ext>
            </a:extLst>
          </p:cNvPr>
          <p:cNvSpPr txBox="1"/>
          <p:nvPr/>
        </p:nvSpPr>
        <p:spPr>
          <a:xfrm>
            <a:off x="13141565" y="1511807"/>
            <a:ext cx="7233295" cy="174618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Manuel Solis</a:t>
            </a:r>
          </a:p>
          <a:p>
            <a:r>
              <a:rPr lang="en-US" sz="3200" b="1" dirty="0">
                <a:solidFill>
                  <a:schemeClr val="bg1"/>
                </a:solidFill>
              </a:rPr>
              <a:t>	    </a:t>
            </a:r>
            <a:r>
              <a:rPr lang="en-US" sz="2800" b="1" dirty="0">
                <a:solidFill>
                  <a:schemeClr val="bg1"/>
                </a:solidFill>
              </a:rPr>
              <a:t>PIIT CoS Engr Mgr, </a:t>
            </a:r>
            <a:r>
              <a:rPr lang="en-US" sz="2000" b="1" dirty="0">
                <a:solidFill>
                  <a:schemeClr val="bg1"/>
                </a:solidFill>
              </a:rPr>
              <a:t>MTY, MEX</a:t>
            </a:r>
            <a:endParaRPr lang="en-US" sz="2800" b="1" dirty="0">
              <a:solidFill>
                <a:schemeClr val="bg1"/>
              </a:solidFill>
            </a:endParaRPr>
          </a:p>
          <a:p>
            <a:r>
              <a:rPr lang="en-US" sz="3200" dirty="0">
                <a:solidFill>
                  <a:schemeClr val="bg1"/>
                </a:solidFill>
              </a:rPr>
              <a:t>	    </a:t>
            </a:r>
            <a:r>
              <a:rPr lang="en-US" sz="2800" dirty="0">
                <a:solidFill>
                  <a:schemeClr val="bg1"/>
                </a:solidFill>
              </a:rPr>
              <a:t>Prj</a:t>
            </a:r>
            <a:r>
              <a:rPr lang="en-US" sz="3200" dirty="0">
                <a:solidFill>
                  <a:schemeClr val="bg1"/>
                </a:solidFill>
              </a:rPr>
              <a:t> Mgr, CoS &amp; SBO</a:t>
            </a:r>
            <a:endParaRPr lang="en-US" sz="2800" dirty="0">
              <a:solidFill>
                <a:schemeClr val="bg1"/>
              </a:solidFill>
            </a:endParaRPr>
          </a:p>
        </p:txBody>
      </p: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19736" y="3608565"/>
            <a:ext cx="24155400"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72A4A986-CBB9-415F-A0BF-22BABC148FC7}"/>
              </a:ext>
            </a:extLst>
          </p:cNvPr>
          <p:cNvSpPr txBox="1"/>
          <p:nvPr/>
        </p:nvSpPr>
        <p:spPr>
          <a:xfrm>
            <a:off x="9388670" y="4012712"/>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547" b="1" dirty="0">
                <a:solidFill>
                  <a:schemeClr val="bg1"/>
                </a:solidFill>
              </a:rPr>
              <a:t>Edgar Arredondo</a:t>
            </a:r>
          </a:p>
          <a:p>
            <a:r>
              <a:rPr lang="en-US" sz="3547" dirty="0">
                <a:solidFill>
                  <a:schemeClr val="bg1"/>
                </a:solidFill>
              </a:rPr>
              <a:t>	</a:t>
            </a:r>
            <a:r>
              <a:rPr lang="en-US" sz="2800" b="1" dirty="0">
                <a:solidFill>
                  <a:schemeClr val="bg1"/>
                </a:solidFill>
              </a:rPr>
              <a:t>Prod Design Eng. </a:t>
            </a:r>
            <a:r>
              <a:rPr lang="en-US" sz="2069" b="1" dirty="0">
                <a:solidFill>
                  <a:schemeClr val="bg1"/>
                </a:solidFill>
              </a:rPr>
              <a:t>PIIT MTY, MEX</a:t>
            </a:r>
            <a:endParaRPr lang="en-US" sz="2956" b="1" dirty="0">
              <a:solidFill>
                <a:schemeClr val="bg1"/>
              </a:solidFill>
            </a:endParaRPr>
          </a:p>
          <a:p>
            <a:r>
              <a:rPr lang="en-US" sz="2956" dirty="0">
                <a:solidFill>
                  <a:schemeClr val="bg1"/>
                </a:solidFill>
              </a:rPr>
              <a:t>	</a:t>
            </a:r>
            <a:r>
              <a:rPr lang="en-US" sz="2400" dirty="0">
                <a:solidFill>
                  <a:schemeClr val="bg1"/>
                </a:solidFill>
              </a:rPr>
              <a:t>CoS &amp; Core Team Member</a:t>
            </a:r>
          </a:p>
        </p:txBody>
      </p:sp>
      <p:sp>
        <p:nvSpPr>
          <p:cNvPr id="43" name="TextBox 42">
            <a:extLst>
              <a:ext uri="{FF2B5EF4-FFF2-40B4-BE49-F238E27FC236}">
                <a16:creationId xmlns:a16="http://schemas.microsoft.com/office/drawing/2014/main" id="{75AC6BE2-F152-40EA-ADE0-B37231116AC8}"/>
              </a:ext>
            </a:extLst>
          </p:cNvPr>
          <p:cNvSpPr txBox="1"/>
          <p:nvPr/>
        </p:nvSpPr>
        <p:spPr>
          <a:xfrm>
            <a:off x="9401849" y="6236716"/>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Manuel Peinado</a:t>
            </a:r>
          </a:p>
          <a:p>
            <a:r>
              <a:rPr lang="en-US" sz="3200" b="1" dirty="0">
                <a:solidFill>
                  <a:schemeClr val="bg1"/>
                </a:solidFill>
              </a:rPr>
              <a:t>              </a:t>
            </a:r>
            <a:r>
              <a:rPr lang="en-US" sz="2800" b="1" dirty="0">
                <a:solidFill>
                  <a:schemeClr val="bg1"/>
                </a:solidFill>
              </a:rPr>
              <a:t>Elec-Mech Sr Eng.</a:t>
            </a:r>
            <a:r>
              <a:rPr lang="en-US" sz="1800" b="1" dirty="0">
                <a:solidFill>
                  <a:schemeClr val="bg1"/>
                </a:solidFill>
              </a:rPr>
              <a:t>PIIT MTY, MEX </a:t>
            </a:r>
            <a:r>
              <a:rPr lang="en-US" sz="3200" dirty="0">
                <a:solidFill>
                  <a:schemeClr val="bg1"/>
                </a:solidFill>
              </a:rPr>
              <a:t>	 </a:t>
            </a:r>
            <a:r>
              <a:rPr lang="en-US" sz="2000" dirty="0">
                <a:solidFill>
                  <a:schemeClr val="bg1"/>
                </a:solidFill>
              </a:rPr>
              <a:t>CoS &amp; SBO K5/K6</a:t>
            </a:r>
            <a:endParaRPr lang="en-US" sz="3200" dirty="0">
              <a:solidFill>
                <a:schemeClr val="bg1"/>
              </a:solidFill>
            </a:endParaRPr>
          </a:p>
        </p:txBody>
      </p:sp>
      <p:sp>
        <p:nvSpPr>
          <p:cNvPr id="46" name="TextBox 45">
            <a:extLst>
              <a:ext uri="{FF2B5EF4-FFF2-40B4-BE49-F238E27FC236}">
                <a16:creationId xmlns:a16="http://schemas.microsoft.com/office/drawing/2014/main" id="{E2C756AD-7100-45F7-B86F-36E280E61FAC}"/>
              </a:ext>
            </a:extLst>
          </p:cNvPr>
          <p:cNvSpPr txBox="1"/>
          <p:nvPr/>
        </p:nvSpPr>
        <p:spPr>
          <a:xfrm>
            <a:off x="17555838" y="10705151"/>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600" b="1" dirty="0">
                <a:solidFill>
                  <a:schemeClr val="bg1"/>
                </a:solidFill>
              </a:rPr>
              <a:t>Alan Salas</a:t>
            </a:r>
            <a:br>
              <a:rPr lang="en-US" sz="3600" b="1" dirty="0">
                <a:solidFill>
                  <a:schemeClr val="bg1"/>
                </a:solidFill>
              </a:rPr>
            </a:br>
            <a:r>
              <a:rPr lang="en-US" sz="3600" b="1" dirty="0">
                <a:solidFill>
                  <a:schemeClr val="bg1"/>
                </a:solidFill>
              </a:rPr>
              <a:t>           </a:t>
            </a:r>
            <a:r>
              <a:rPr lang="en-US" sz="2400" b="1" dirty="0">
                <a:solidFill>
                  <a:schemeClr val="bg1"/>
                </a:solidFill>
              </a:rPr>
              <a:t>Elec- Mech Engr, PIIT MTY MEX</a:t>
            </a:r>
            <a:endParaRPr lang="en-US" sz="2000" b="1" dirty="0">
              <a:solidFill>
                <a:schemeClr val="bg1"/>
              </a:solidFill>
            </a:endParaRPr>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355367" y="3608565"/>
            <a:ext cx="1" cy="809562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110" idx="2"/>
          </p:cNvCxnSpPr>
          <p:nvPr/>
        </p:nvCxnSpPr>
        <p:spPr>
          <a:xfrm>
            <a:off x="355367" y="4853584"/>
            <a:ext cx="42012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a:endCxn id="111" idx="2"/>
          </p:cNvCxnSpPr>
          <p:nvPr/>
        </p:nvCxnSpPr>
        <p:spPr>
          <a:xfrm>
            <a:off x="355367" y="7152129"/>
            <a:ext cx="4351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5D674A58-5EA7-40B1-BE10-DEFDE6B09A2A}"/>
              </a:ext>
            </a:extLst>
          </p:cNvPr>
          <p:cNvCxnSpPr>
            <a:cxnSpLocks/>
            <a:endCxn id="112" idx="2"/>
          </p:cNvCxnSpPr>
          <p:nvPr/>
        </p:nvCxnSpPr>
        <p:spPr>
          <a:xfrm>
            <a:off x="355367" y="9309459"/>
            <a:ext cx="43037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flipH="1">
            <a:off x="24349467" y="3608565"/>
            <a:ext cx="25669" cy="793619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a:endCxn id="1036" idx="2"/>
          </p:cNvCxnSpPr>
          <p:nvPr/>
        </p:nvCxnSpPr>
        <p:spPr>
          <a:xfrm>
            <a:off x="8195944" y="7089288"/>
            <a:ext cx="59854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a:cxnSpLocks/>
            <a:endCxn id="11" idx="2"/>
          </p:cNvCxnSpPr>
          <p:nvPr/>
        </p:nvCxnSpPr>
        <p:spPr>
          <a:xfrm>
            <a:off x="8195944" y="4859699"/>
            <a:ext cx="568401"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A07B43BD-95FD-495D-9B57-4E1AEF4AAA95}"/>
              </a:ext>
            </a:extLst>
          </p:cNvPr>
          <p:cNvCxnSpPr>
            <a:cxnSpLocks/>
            <a:endCxn id="61" idx="2"/>
          </p:cNvCxnSpPr>
          <p:nvPr/>
        </p:nvCxnSpPr>
        <p:spPr>
          <a:xfrm>
            <a:off x="8169612" y="9344419"/>
            <a:ext cx="62483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a:off x="16228115" y="3608565"/>
            <a:ext cx="0" cy="1007085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a:endCxn id="67" idx="2"/>
          </p:cNvCxnSpPr>
          <p:nvPr/>
        </p:nvCxnSpPr>
        <p:spPr>
          <a:xfrm>
            <a:off x="16228115" y="4788429"/>
            <a:ext cx="3484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p:cNvCxnSpPr>
          <p:nvPr/>
        </p:nvCxnSpPr>
        <p:spPr>
          <a:xfrm>
            <a:off x="16228115" y="9246893"/>
            <a:ext cx="3484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F67BF53-5088-4917-A8A1-BC119C809FD1}"/>
              </a:ext>
            </a:extLst>
          </p:cNvPr>
          <p:cNvCxnSpPr>
            <a:cxnSpLocks/>
          </p:cNvCxnSpPr>
          <p:nvPr/>
        </p:nvCxnSpPr>
        <p:spPr>
          <a:xfrm>
            <a:off x="16228115" y="6972809"/>
            <a:ext cx="32608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9351268" y="10732045"/>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Marco Rodriguez</a:t>
            </a:r>
          </a:p>
          <a:p>
            <a:r>
              <a:rPr lang="en-US" sz="3200" dirty="0">
                <a:solidFill>
                  <a:schemeClr val="bg1"/>
                </a:solidFill>
              </a:rPr>
              <a:t>	</a:t>
            </a:r>
            <a:r>
              <a:rPr lang="en-US" sz="2800" b="1" dirty="0">
                <a:solidFill>
                  <a:schemeClr val="bg1"/>
                </a:solidFill>
              </a:rPr>
              <a:t> Elec-Mech Engr, </a:t>
            </a:r>
            <a:r>
              <a:rPr lang="en-US" sz="2000" b="1" dirty="0">
                <a:solidFill>
                  <a:schemeClr val="bg1"/>
                </a:solidFill>
              </a:rPr>
              <a:t>PIIT MTY, MEX</a:t>
            </a:r>
            <a:endParaRPr lang="en-US" sz="2800" dirty="0">
              <a:solidFill>
                <a:schemeClr val="bg1"/>
              </a:solidFill>
            </a:endParaRPr>
          </a:p>
          <a:p>
            <a:r>
              <a:rPr lang="en-US" sz="2800" dirty="0">
                <a:solidFill>
                  <a:schemeClr val="bg1"/>
                </a:solidFill>
              </a:rPr>
              <a:t>                CoS &amp; SBO</a:t>
            </a:r>
          </a:p>
        </p:txBody>
      </p:sp>
      <p:sp>
        <p:nvSpPr>
          <p:cNvPr id="131" name="TextBox 130">
            <a:extLst>
              <a:ext uri="{FF2B5EF4-FFF2-40B4-BE49-F238E27FC236}">
                <a16:creationId xmlns:a16="http://schemas.microsoft.com/office/drawing/2014/main" id="{5178BCFD-2EB9-4566-A255-F2B6710665FC}"/>
              </a:ext>
            </a:extLst>
          </p:cNvPr>
          <p:cNvSpPr txBox="1"/>
          <p:nvPr/>
        </p:nvSpPr>
        <p:spPr>
          <a:xfrm>
            <a:off x="1414738" y="8550250"/>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600" dirty="0">
                <a:solidFill>
                  <a:schemeClr val="bg1"/>
                </a:solidFill>
              </a:rPr>
              <a:t>	</a:t>
            </a:r>
            <a:r>
              <a:rPr lang="en-US" sz="3550" b="1" dirty="0">
                <a:solidFill>
                  <a:schemeClr val="bg1"/>
                </a:solidFill>
              </a:rPr>
              <a:t>Gina Hernandez</a:t>
            </a:r>
          </a:p>
          <a:p>
            <a:r>
              <a:rPr lang="en-US" sz="2800" b="1" dirty="0">
                <a:solidFill>
                  <a:schemeClr val="bg1"/>
                </a:solidFill>
              </a:rPr>
              <a:t>	</a:t>
            </a:r>
            <a:r>
              <a:rPr lang="en-US" sz="2400" b="1" dirty="0">
                <a:solidFill>
                  <a:schemeClr val="bg1"/>
                </a:solidFill>
              </a:rPr>
              <a:t>Sr. Electronics Design Engr.</a:t>
            </a:r>
            <a:endParaRPr lang="en-US" sz="2800" b="1" dirty="0">
              <a:solidFill>
                <a:schemeClr val="bg1"/>
              </a:solidFill>
            </a:endParaRPr>
          </a:p>
          <a:p>
            <a:r>
              <a:rPr lang="en-US" sz="2800" dirty="0">
                <a:solidFill>
                  <a:schemeClr val="bg1"/>
                </a:solidFill>
              </a:rPr>
              <a:t>	</a:t>
            </a:r>
            <a:r>
              <a:rPr lang="en-US" sz="1800" b="1" dirty="0">
                <a:solidFill>
                  <a:schemeClr val="bg1"/>
                </a:solidFill>
              </a:rPr>
              <a:t>PIIT MTY, MEX, </a:t>
            </a:r>
            <a:r>
              <a:rPr lang="en-US" sz="2400" dirty="0">
                <a:solidFill>
                  <a:schemeClr val="bg1"/>
                </a:solidFill>
              </a:rPr>
              <a:t>CoS &amp; QVE</a:t>
            </a:r>
            <a:endParaRPr lang="en-US" sz="2800" dirty="0">
              <a:solidFill>
                <a:schemeClr val="bg1"/>
              </a:solidFill>
            </a:endParaRPr>
          </a:p>
        </p:txBody>
      </p:sp>
      <p:sp>
        <p:nvSpPr>
          <p:cNvPr id="134" name="TextBox 133">
            <a:extLst>
              <a:ext uri="{FF2B5EF4-FFF2-40B4-BE49-F238E27FC236}">
                <a16:creationId xmlns:a16="http://schemas.microsoft.com/office/drawing/2014/main" id="{4D1D73E0-A3F4-4A7A-854E-7B89C58BBBE8}"/>
              </a:ext>
            </a:extLst>
          </p:cNvPr>
          <p:cNvSpPr txBox="1"/>
          <p:nvPr/>
        </p:nvSpPr>
        <p:spPr>
          <a:xfrm>
            <a:off x="17589288" y="8381184"/>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547" b="1" dirty="0">
                <a:solidFill>
                  <a:schemeClr val="bg1"/>
                </a:solidFill>
              </a:rPr>
              <a:t>Barbara Martinez</a:t>
            </a:r>
          </a:p>
          <a:p>
            <a:r>
              <a:rPr lang="en-US" sz="3547" dirty="0">
                <a:solidFill>
                  <a:schemeClr val="bg1"/>
                </a:solidFill>
              </a:rPr>
              <a:t>	</a:t>
            </a:r>
            <a:r>
              <a:rPr lang="en-US" sz="2956" b="1" dirty="0">
                <a:solidFill>
                  <a:schemeClr val="bg1"/>
                </a:solidFill>
              </a:rPr>
              <a:t>Elec-Mech Engr, </a:t>
            </a:r>
            <a:r>
              <a:rPr lang="en-US" sz="2069" b="1" dirty="0">
                <a:solidFill>
                  <a:schemeClr val="bg1"/>
                </a:solidFill>
              </a:rPr>
              <a:t>PIIT MTY, MEX </a:t>
            </a:r>
            <a:endParaRPr lang="en-US" sz="2956" dirty="0">
              <a:solidFill>
                <a:schemeClr val="bg1"/>
              </a:solidFill>
            </a:endParaRPr>
          </a:p>
          <a:p>
            <a:r>
              <a:rPr lang="en-US" sz="2956" dirty="0">
                <a:solidFill>
                  <a:schemeClr val="bg1"/>
                </a:solidFill>
              </a:rPr>
              <a:t>             CoS &amp; SBO</a:t>
            </a:r>
          </a:p>
        </p:txBody>
      </p:sp>
      <p:sp>
        <p:nvSpPr>
          <p:cNvPr id="140" name="TextBox 139">
            <a:extLst>
              <a:ext uri="{FF2B5EF4-FFF2-40B4-BE49-F238E27FC236}">
                <a16:creationId xmlns:a16="http://schemas.microsoft.com/office/drawing/2014/main" id="{862478C4-43B1-4C6F-993F-940F4B231A5C}"/>
              </a:ext>
            </a:extLst>
          </p:cNvPr>
          <p:cNvSpPr txBox="1"/>
          <p:nvPr/>
        </p:nvSpPr>
        <p:spPr>
          <a:xfrm>
            <a:off x="1443733" y="4069665"/>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Elena Manriquez</a:t>
            </a:r>
          </a:p>
          <a:p>
            <a:r>
              <a:rPr lang="en-US" sz="3547" dirty="0">
                <a:solidFill>
                  <a:schemeClr val="bg1"/>
                </a:solidFill>
              </a:rPr>
              <a:t>	</a:t>
            </a:r>
            <a:r>
              <a:rPr lang="en-US" sz="2800" b="1" dirty="0">
                <a:solidFill>
                  <a:schemeClr val="bg1"/>
                </a:solidFill>
              </a:rPr>
              <a:t>Elec-Mech Eng. </a:t>
            </a:r>
            <a:r>
              <a:rPr lang="en-US" sz="2069" b="1" dirty="0">
                <a:solidFill>
                  <a:schemeClr val="bg1"/>
                </a:solidFill>
              </a:rPr>
              <a:t>PIIT MTY, MEX</a:t>
            </a:r>
            <a:endParaRPr lang="en-US" sz="2956" b="1" dirty="0">
              <a:solidFill>
                <a:schemeClr val="bg1"/>
              </a:solidFill>
            </a:endParaRPr>
          </a:p>
          <a:p>
            <a:r>
              <a:rPr lang="en-US" sz="2956" dirty="0">
                <a:solidFill>
                  <a:schemeClr val="bg1"/>
                </a:solidFill>
              </a:rPr>
              <a:t>	</a:t>
            </a:r>
            <a:r>
              <a:rPr lang="en-US" sz="2400" dirty="0">
                <a:solidFill>
                  <a:schemeClr val="bg1"/>
                </a:solidFill>
              </a:rPr>
              <a:t>QVE &amp; Reverse Engineering</a:t>
            </a:r>
            <a:endParaRPr lang="en-US" sz="2956" dirty="0">
              <a:solidFill>
                <a:schemeClr val="bg1"/>
              </a:solidFill>
            </a:endParaRPr>
          </a:p>
        </p:txBody>
      </p:sp>
      <p:sp>
        <p:nvSpPr>
          <p:cNvPr id="143" name="TextBox 142">
            <a:extLst>
              <a:ext uri="{FF2B5EF4-FFF2-40B4-BE49-F238E27FC236}">
                <a16:creationId xmlns:a16="http://schemas.microsoft.com/office/drawing/2014/main" id="{29A4CCF0-DD26-4F77-9E5C-546DE3FC06CB}"/>
              </a:ext>
            </a:extLst>
          </p:cNvPr>
          <p:cNvSpPr txBox="1"/>
          <p:nvPr/>
        </p:nvSpPr>
        <p:spPr>
          <a:xfrm>
            <a:off x="1448264" y="6313248"/>
            <a:ext cx="6533429" cy="159338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Abraham de Leon</a:t>
            </a:r>
          </a:p>
          <a:p>
            <a:r>
              <a:rPr lang="en-US" sz="3547" b="1" dirty="0">
                <a:solidFill>
                  <a:schemeClr val="bg1"/>
                </a:solidFill>
              </a:rPr>
              <a:t>	 </a:t>
            </a:r>
            <a:r>
              <a:rPr lang="en-US" sz="2800" b="1" dirty="0">
                <a:solidFill>
                  <a:schemeClr val="bg1"/>
                </a:solidFill>
              </a:rPr>
              <a:t>Mechanical Eng. </a:t>
            </a:r>
            <a:r>
              <a:rPr lang="en-US" sz="2000" b="1" dirty="0">
                <a:solidFill>
                  <a:schemeClr val="bg1"/>
                </a:solidFill>
              </a:rPr>
              <a:t>PIIT MTY,MEX</a:t>
            </a:r>
            <a:br>
              <a:rPr lang="en-US" sz="2069" b="1" dirty="0">
                <a:solidFill>
                  <a:schemeClr val="bg1"/>
                </a:solidFill>
              </a:rPr>
            </a:br>
            <a:r>
              <a:rPr lang="en-US" sz="2069" b="1" dirty="0">
                <a:solidFill>
                  <a:schemeClr val="bg1"/>
                </a:solidFill>
              </a:rPr>
              <a:t>                      </a:t>
            </a:r>
            <a:r>
              <a:rPr lang="en-US" sz="2000" dirty="0">
                <a:solidFill>
                  <a:schemeClr val="bg1"/>
                </a:solidFill>
              </a:rPr>
              <a:t>CoS-Lessons Learned, SBO K1/K2</a:t>
            </a:r>
            <a:endParaRPr lang="en-US" sz="2364" dirty="0">
              <a:solidFill>
                <a:schemeClr val="bg1"/>
              </a:solidFill>
            </a:endParaRPr>
          </a:p>
        </p:txBody>
      </p:sp>
      <p:pic>
        <p:nvPicPr>
          <p:cNvPr id="1036" name="Picture 12" descr="https://spiceportal.schneider-electric.com/image/user_male_portrait?img_id=21091224&amp;img_id_token=9VrBL1dcQ7HrLQQuo%2B%2B45X2CHes%3D&amp;t=1527605746334">
            <a:extLst>
              <a:ext uri="{FF2B5EF4-FFF2-40B4-BE49-F238E27FC236}">
                <a16:creationId xmlns:a16="http://schemas.microsoft.com/office/drawing/2014/main" id="{3B7AD351-E1A2-4DFE-AE08-0D301F385CEC}"/>
              </a:ext>
            </a:extLst>
          </p:cNvPr>
          <p:cNvPicPr preferRelativeResize="0">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794491" y="6037728"/>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3B7A4E5-33B0-4E0B-87CE-32A32F10969E}"/>
              </a:ext>
            </a:extLst>
          </p:cNvPr>
          <p:cNvPicPr preferRelativeResize="0">
            <a:picLocks/>
          </p:cNvPicPr>
          <p:nvPr/>
        </p:nvPicPr>
        <p:blipFill rotWithShape="1">
          <a:blip r:embed="rId4"/>
          <a:srcRect t="-1050" r="5663" b="1"/>
          <a:stretch/>
        </p:blipFill>
        <p:spPr>
          <a:xfrm>
            <a:off x="12718955" y="1340445"/>
            <a:ext cx="2093976" cy="2103120"/>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FA7868BD-5ABC-4258-8B5D-C26701C3E12E}"/>
              </a:ext>
            </a:extLst>
          </p:cNvPr>
          <p:cNvPicPr preferRelativeResize="0">
            <a:picLocks/>
          </p:cNvPicPr>
          <p:nvPr/>
        </p:nvPicPr>
        <p:blipFill>
          <a:blip r:embed="rId5"/>
          <a:stretch>
            <a:fillRect/>
          </a:stretch>
        </p:blipFill>
        <p:spPr>
          <a:xfrm>
            <a:off x="8764345" y="3808139"/>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3" name="Picture 12">
            <a:extLst>
              <a:ext uri="{FF2B5EF4-FFF2-40B4-BE49-F238E27FC236}">
                <a16:creationId xmlns:a16="http://schemas.microsoft.com/office/drawing/2014/main" id="{7C7C2044-EA74-4A46-A8C7-C12408BEE1EA}"/>
              </a:ext>
            </a:extLst>
          </p:cNvPr>
          <p:cNvPicPr preferRelativeResize="0">
            <a:picLocks/>
          </p:cNvPicPr>
          <p:nvPr/>
        </p:nvPicPr>
        <p:blipFill>
          <a:blip r:embed="rId6"/>
          <a:stretch>
            <a:fillRect/>
          </a:stretch>
        </p:blipFill>
        <p:spPr>
          <a:xfrm>
            <a:off x="8794448" y="10511512"/>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57" name="TextBox 56">
            <a:extLst>
              <a:ext uri="{FF2B5EF4-FFF2-40B4-BE49-F238E27FC236}">
                <a16:creationId xmlns:a16="http://schemas.microsoft.com/office/drawing/2014/main" id="{C753DA09-0B7E-493C-9955-4506BE381A49}"/>
              </a:ext>
            </a:extLst>
          </p:cNvPr>
          <p:cNvSpPr txBox="1"/>
          <p:nvPr/>
        </p:nvSpPr>
        <p:spPr>
          <a:xfrm>
            <a:off x="9464040" y="8513931"/>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547" b="1" dirty="0">
                <a:solidFill>
                  <a:schemeClr val="bg1"/>
                </a:solidFill>
              </a:rPr>
              <a:t>Liza Martinez</a:t>
            </a:r>
          </a:p>
          <a:p>
            <a:r>
              <a:rPr lang="en-US" sz="3547" dirty="0">
                <a:solidFill>
                  <a:schemeClr val="bg1"/>
                </a:solidFill>
              </a:rPr>
              <a:t>	 </a:t>
            </a:r>
            <a:r>
              <a:rPr lang="en-US" sz="2800" b="1" dirty="0">
                <a:solidFill>
                  <a:schemeClr val="bg1"/>
                </a:solidFill>
              </a:rPr>
              <a:t>Elec- Mech Engr</a:t>
            </a:r>
            <a:r>
              <a:rPr lang="en-US" sz="2700" b="1" dirty="0">
                <a:solidFill>
                  <a:schemeClr val="bg1"/>
                </a:solidFill>
              </a:rPr>
              <a:t>, </a:t>
            </a:r>
            <a:r>
              <a:rPr lang="en-US" sz="1773" b="1" dirty="0">
                <a:solidFill>
                  <a:schemeClr val="bg1"/>
                </a:solidFill>
              </a:rPr>
              <a:t>PIIT MTY MEX</a:t>
            </a:r>
          </a:p>
          <a:p>
            <a:r>
              <a:rPr lang="en-US" sz="3547" dirty="0">
                <a:solidFill>
                  <a:schemeClr val="bg1"/>
                </a:solidFill>
              </a:rPr>
              <a:t>	 </a:t>
            </a:r>
            <a:r>
              <a:rPr lang="en-US" sz="2400" dirty="0">
                <a:solidFill>
                  <a:schemeClr val="bg1"/>
                </a:solidFill>
              </a:rPr>
              <a:t>QVE-COS</a:t>
            </a:r>
          </a:p>
        </p:txBody>
      </p:sp>
      <p:pic>
        <p:nvPicPr>
          <p:cNvPr id="61" name="Picture 60">
            <a:extLst>
              <a:ext uri="{FF2B5EF4-FFF2-40B4-BE49-F238E27FC236}">
                <a16:creationId xmlns:a16="http://schemas.microsoft.com/office/drawing/2014/main" id="{91BCC989-1D6D-41BA-8496-BFEA1C56F932}"/>
              </a:ext>
            </a:extLst>
          </p:cNvPr>
          <p:cNvPicPr preferRelativeResize="0">
            <a:picLocks/>
          </p:cNvPicPr>
          <p:nvPr/>
        </p:nvPicPr>
        <p:blipFill>
          <a:blip r:embed="rId7"/>
          <a:stretch>
            <a:fillRect/>
          </a:stretch>
        </p:blipFill>
        <p:spPr>
          <a:xfrm>
            <a:off x="8794448" y="8292859"/>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63" name="TextBox 62">
            <a:extLst>
              <a:ext uri="{FF2B5EF4-FFF2-40B4-BE49-F238E27FC236}">
                <a16:creationId xmlns:a16="http://schemas.microsoft.com/office/drawing/2014/main" id="{96F400E5-4785-48CC-BF0D-FBF152EA595F}"/>
              </a:ext>
            </a:extLst>
          </p:cNvPr>
          <p:cNvSpPr txBox="1"/>
          <p:nvPr/>
        </p:nvSpPr>
        <p:spPr>
          <a:xfrm>
            <a:off x="17558096" y="6224831"/>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Jose Lopez</a:t>
            </a:r>
          </a:p>
          <a:p>
            <a:r>
              <a:rPr lang="en-US" sz="2800" b="1" dirty="0">
                <a:solidFill>
                  <a:schemeClr val="bg1"/>
                </a:solidFill>
              </a:rPr>
              <a:t>              Mechanical Drafter</a:t>
            </a:r>
            <a:r>
              <a:rPr lang="en-US" sz="2956" b="1" dirty="0">
                <a:solidFill>
                  <a:schemeClr val="bg1"/>
                </a:solidFill>
              </a:rPr>
              <a:t>, </a:t>
            </a:r>
            <a:r>
              <a:rPr lang="en-US" sz="1773" b="1" dirty="0">
                <a:solidFill>
                  <a:schemeClr val="bg1"/>
                </a:solidFill>
              </a:rPr>
              <a:t>PIIT MTY MEX	</a:t>
            </a:r>
            <a:r>
              <a:rPr lang="en-US" sz="2364" dirty="0">
                <a:solidFill>
                  <a:schemeClr val="bg1"/>
                </a:solidFill>
              </a:rPr>
              <a:t>Design 2D 3D / Geomagic Dx</a:t>
            </a:r>
          </a:p>
        </p:txBody>
      </p:sp>
      <p:sp>
        <p:nvSpPr>
          <p:cNvPr id="66" name="TextBox 65">
            <a:extLst>
              <a:ext uri="{FF2B5EF4-FFF2-40B4-BE49-F238E27FC236}">
                <a16:creationId xmlns:a16="http://schemas.microsoft.com/office/drawing/2014/main" id="{CE2CD8F7-5D80-42D1-8590-CDBE00F8C1CD}"/>
              </a:ext>
            </a:extLst>
          </p:cNvPr>
          <p:cNvSpPr txBox="1"/>
          <p:nvPr/>
        </p:nvSpPr>
        <p:spPr>
          <a:xfrm>
            <a:off x="17555838" y="4023167"/>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Jorge Chacon</a:t>
            </a:r>
          </a:p>
          <a:p>
            <a:r>
              <a:rPr lang="en-US" sz="2800" b="1" dirty="0">
                <a:solidFill>
                  <a:schemeClr val="bg1"/>
                </a:solidFill>
              </a:rPr>
              <a:t>	Senior Designer, </a:t>
            </a:r>
            <a:r>
              <a:rPr lang="en-US" sz="1773" b="1" dirty="0">
                <a:solidFill>
                  <a:schemeClr val="bg1"/>
                </a:solidFill>
              </a:rPr>
              <a:t>PIIT MTY MEX      	</a:t>
            </a:r>
            <a:r>
              <a:rPr lang="en-US" sz="2400" dirty="0">
                <a:solidFill>
                  <a:schemeClr val="bg1"/>
                </a:solidFill>
              </a:rPr>
              <a:t>Design 2D 3D/Rev Eng/QVE</a:t>
            </a:r>
          </a:p>
        </p:txBody>
      </p:sp>
      <p:pic>
        <p:nvPicPr>
          <p:cNvPr id="67" name="Picture 66">
            <a:extLst>
              <a:ext uri="{FF2B5EF4-FFF2-40B4-BE49-F238E27FC236}">
                <a16:creationId xmlns:a16="http://schemas.microsoft.com/office/drawing/2014/main" id="{2160B642-699C-4B5B-97E2-F60B6FD0F5FC}"/>
              </a:ext>
            </a:extLst>
          </p:cNvPr>
          <p:cNvPicPr preferRelativeResize="0">
            <a:picLocks/>
          </p:cNvPicPr>
          <p:nvPr/>
        </p:nvPicPr>
        <p:blipFill>
          <a:blip r:embed="rId8"/>
          <a:stretch>
            <a:fillRect/>
          </a:stretch>
        </p:blipFill>
        <p:spPr>
          <a:xfrm>
            <a:off x="16576595" y="3736869"/>
            <a:ext cx="2093976" cy="2103120"/>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8" name="Picture 67">
            <a:extLst>
              <a:ext uri="{FF2B5EF4-FFF2-40B4-BE49-F238E27FC236}">
                <a16:creationId xmlns:a16="http://schemas.microsoft.com/office/drawing/2014/main" id="{64EDE4AC-1CB4-4971-9D15-35E10A6DFCF6}"/>
              </a:ext>
            </a:extLst>
          </p:cNvPr>
          <p:cNvPicPr preferRelativeResize="0">
            <a:picLocks/>
          </p:cNvPicPr>
          <p:nvPr/>
        </p:nvPicPr>
        <p:blipFill>
          <a:blip r:embed="rId9"/>
          <a:stretch>
            <a:fillRect/>
          </a:stretch>
        </p:blipFill>
        <p:spPr>
          <a:xfrm>
            <a:off x="16576595" y="5947326"/>
            <a:ext cx="2093976" cy="2103120"/>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3" name="TextBox 72">
            <a:extLst>
              <a:ext uri="{FF2B5EF4-FFF2-40B4-BE49-F238E27FC236}">
                <a16:creationId xmlns:a16="http://schemas.microsoft.com/office/drawing/2014/main" id="{C2903A21-5776-40B2-AAFD-BB2508100867}"/>
              </a:ext>
            </a:extLst>
          </p:cNvPr>
          <p:cNvSpPr txBox="1"/>
          <p:nvPr/>
        </p:nvSpPr>
        <p:spPr>
          <a:xfrm>
            <a:off x="9350173" y="12903669"/>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Karen Puente</a:t>
            </a:r>
          </a:p>
          <a:p>
            <a:r>
              <a:rPr lang="en-US" sz="3200" dirty="0">
                <a:solidFill>
                  <a:schemeClr val="bg1"/>
                </a:solidFill>
              </a:rPr>
              <a:t>	</a:t>
            </a:r>
            <a:r>
              <a:rPr lang="en-US" sz="2800" b="1" dirty="0">
                <a:solidFill>
                  <a:schemeClr val="bg1"/>
                </a:solidFill>
              </a:rPr>
              <a:t>Designer, </a:t>
            </a:r>
            <a:r>
              <a:rPr lang="en-US" sz="1600" b="1" dirty="0">
                <a:solidFill>
                  <a:schemeClr val="bg1"/>
                </a:solidFill>
              </a:rPr>
              <a:t>PIIT MTY MEX</a:t>
            </a:r>
          </a:p>
          <a:p>
            <a:r>
              <a:rPr lang="en-US" sz="2800" dirty="0">
                <a:solidFill>
                  <a:schemeClr val="bg1"/>
                </a:solidFill>
              </a:rPr>
              <a:t>	</a:t>
            </a:r>
            <a:r>
              <a:rPr lang="en-US" sz="2000" dirty="0">
                <a:solidFill>
                  <a:schemeClr val="bg1"/>
                </a:solidFill>
              </a:rPr>
              <a:t>Rev Eng / Design 2D 3D</a:t>
            </a:r>
          </a:p>
        </p:txBody>
      </p:sp>
      <p:sp>
        <p:nvSpPr>
          <p:cNvPr id="74" name="TextBox 73">
            <a:extLst>
              <a:ext uri="{FF2B5EF4-FFF2-40B4-BE49-F238E27FC236}">
                <a16:creationId xmlns:a16="http://schemas.microsoft.com/office/drawing/2014/main" id="{CC907F2F-F7D4-4F7D-AF1A-6A4154EE1BB1}"/>
              </a:ext>
            </a:extLst>
          </p:cNvPr>
          <p:cNvSpPr txBox="1"/>
          <p:nvPr/>
        </p:nvSpPr>
        <p:spPr>
          <a:xfrm>
            <a:off x="1443733" y="10868099"/>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600" dirty="0">
                <a:solidFill>
                  <a:schemeClr val="bg1"/>
                </a:solidFill>
              </a:rPr>
              <a:t>	  </a:t>
            </a:r>
            <a:r>
              <a:rPr lang="en-US" sz="3550" b="1" dirty="0">
                <a:solidFill>
                  <a:schemeClr val="bg1"/>
                </a:solidFill>
              </a:rPr>
              <a:t>Hector Corpus</a:t>
            </a:r>
          </a:p>
          <a:p>
            <a:r>
              <a:rPr lang="en-US" sz="2800" b="1" dirty="0">
                <a:solidFill>
                  <a:schemeClr val="bg1"/>
                </a:solidFill>
              </a:rPr>
              <a:t>	  Mechanical Drafter,</a:t>
            </a:r>
            <a:r>
              <a:rPr lang="en-US" sz="2000" b="1" dirty="0">
                <a:solidFill>
                  <a:schemeClr val="bg1"/>
                </a:solidFill>
              </a:rPr>
              <a:t> </a:t>
            </a:r>
            <a:r>
              <a:rPr lang="en-US" sz="1500" b="1" dirty="0">
                <a:solidFill>
                  <a:schemeClr val="bg1"/>
                </a:solidFill>
              </a:rPr>
              <a:t>PIIT  MTY MEX </a:t>
            </a:r>
          </a:p>
          <a:p>
            <a:r>
              <a:rPr lang="en-US" sz="2800" dirty="0">
                <a:solidFill>
                  <a:schemeClr val="bg1"/>
                </a:solidFill>
              </a:rPr>
              <a:t>	</a:t>
            </a:r>
            <a:r>
              <a:rPr lang="en-US" sz="2400" dirty="0">
                <a:solidFill>
                  <a:schemeClr val="bg1"/>
                </a:solidFill>
              </a:rPr>
              <a:t>  Design 2D 3D / Geomagic ctrl</a:t>
            </a:r>
          </a:p>
        </p:txBody>
      </p:sp>
      <p:pic>
        <p:nvPicPr>
          <p:cNvPr id="75" name="Picture 74">
            <a:extLst>
              <a:ext uri="{FF2B5EF4-FFF2-40B4-BE49-F238E27FC236}">
                <a16:creationId xmlns:a16="http://schemas.microsoft.com/office/drawing/2014/main" id="{4743AD46-361E-48E1-8D7C-1F64B09B0327}"/>
              </a:ext>
            </a:extLst>
          </p:cNvPr>
          <p:cNvPicPr preferRelativeResize="0">
            <a:picLocks/>
          </p:cNvPicPr>
          <p:nvPr/>
        </p:nvPicPr>
        <p:blipFill>
          <a:blip r:embed="rId10"/>
          <a:stretch>
            <a:fillRect/>
          </a:stretch>
        </p:blipFill>
        <p:spPr>
          <a:xfrm>
            <a:off x="8771392" y="12708226"/>
            <a:ext cx="2093976" cy="2103120"/>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77" name="Picture 76">
            <a:extLst>
              <a:ext uri="{FF2B5EF4-FFF2-40B4-BE49-F238E27FC236}">
                <a16:creationId xmlns:a16="http://schemas.microsoft.com/office/drawing/2014/main" id="{457DFF23-7F95-47F0-B102-01E3F4F1B4D2}"/>
              </a:ext>
            </a:extLst>
          </p:cNvPr>
          <p:cNvPicPr preferRelativeResize="0">
            <a:picLocks/>
          </p:cNvPicPr>
          <p:nvPr/>
        </p:nvPicPr>
        <p:blipFill>
          <a:blip r:embed="rId11"/>
          <a:stretch>
            <a:fillRect/>
          </a:stretch>
        </p:blipFill>
        <p:spPr>
          <a:xfrm>
            <a:off x="775490" y="10652634"/>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cxnSp>
        <p:nvCxnSpPr>
          <p:cNvPr id="78" name="Straight Connector 77">
            <a:extLst>
              <a:ext uri="{FF2B5EF4-FFF2-40B4-BE49-F238E27FC236}">
                <a16:creationId xmlns:a16="http://schemas.microsoft.com/office/drawing/2014/main" id="{C6A8B6D2-F5E8-4B69-9612-FCDB06A950BB}"/>
              </a:ext>
            </a:extLst>
          </p:cNvPr>
          <p:cNvCxnSpPr>
            <a:cxnSpLocks/>
          </p:cNvCxnSpPr>
          <p:nvPr/>
        </p:nvCxnSpPr>
        <p:spPr>
          <a:xfrm flipH="1">
            <a:off x="8143280" y="3608565"/>
            <a:ext cx="52664" cy="1015122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75D1BB78-490E-4411-A496-3F5E9A460DEF}"/>
              </a:ext>
            </a:extLst>
          </p:cNvPr>
          <p:cNvCxnSpPr>
            <a:cxnSpLocks/>
            <a:endCxn id="118" idx="2"/>
          </p:cNvCxnSpPr>
          <p:nvPr/>
        </p:nvCxnSpPr>
        <p:spPr>
          <a:xfrm>
            <a:off x="24410540" y="9267729"/>
            <a:ext cx="28663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B6D10194-BA97-40AB-9B45-A4D5CC93D0F9}"/>
              </a:ext>
            </a:extLst>
          </p:cNvPr>
          <p:cNvCxnSpPr>
            <a:cxnSpLocks/>
            <a:endCxn id="13" idx="2"/>
          </p:cNvCxnSpPr>
          <p:nvPr/>
        </p:nvCxnSpPr>
        <p:spPr>
          <a:xfrm>
            <a:off x="8143280" y="11563072"/>
            <a:ext cx="65116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D85CA309-0F6A-4C35-81CC-26AD4C9798B3}"/>
              </a:ext>
            </a:extLst>
          </p:cNvPr>
          <p:cNvCxnSpPr>
            <a:cxnSpLocks/>
            <a:endCxn id="77" idx="2"/>
          </p:cNvCxnSpPr>
          <p:nvPr/>
        </p:nvCxnSpPr>
        <p:spPr>
          <a:xfrm>
            <a:off x="355367" y="11704194"/>
            <a:ext cx="42012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10CF6747-A5C5-42F9-95A9-FD5A22CF8697}"/>
              </a:ext>
            </a:extLst>
          </p:cNvPr>
          <p:cNvPicPr preferRelativeResize="0">
            <a:picLocks/>
          </p:cNvPicPr>
          <p:nvPr/>
        </p:nvPicPr>
        <p:blipFill>
          <a:blip r:embed="rId12"/>
          <a:stretch>
            <a:fillRect/>
          </a:stretch>
        </p:blipFill>
        <p:spPr>
          <a:xfrm>
            <a:off x="16580057" y="8195333"/>
            <a:ext cx="2093976" cy="2103120"/>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
        <p:nvSpPr>
          <p:cNvPr id="97" name="TextBox 96">
            <a:extLst>
              <a:ext uri="{FF2B5EF4-FFF2-40B4-BE49-F238E27FC236}">
                <a16:creationId xmlns:a16="http://schemas.microsoft.com/office/drawing/2014/main" id="{7B3A6BBB-1260-45C0-9B0D-C74229BF3D2D}"/>
              </a:ext>
            </a:extLst>
          </p:cNvPr>
          <p:cNvSpPr txBox="1"/>
          <p:nvPr/>
        </p:nvSpPr>
        <p:spPr>
          <a:xfrm>
            <a:off x="25068744" y="8385704"/>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sp>
        <p:nvSpPr>
          <p:cNvPr id="103" name="TextBox 102">
            <a:extLst>
              <a:ext uri="{FF2B5EF4-FFF2-40B4-BE49-F238E27FC236}">
                <a16:creationId xmlns:a16="http://schemas.microsoft.com/office/drawing/2014/main" id="{87D6CEDA-829B-43CE-81C7-700CF23CD677}"/>
              </a:ext>
            </a:extLst>
          </p:cNvPr>
          <p:cNvSpPr txBox="1"/>
          <p:nvPr/>
        </p:nvSpPr>
        <p:spPr>
          <a:xfrm>
            <a:off x="25046458" y="6186695"/>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600" dirty="0">
                <a:solidFill>
                  <a:schemeClr val="bg1"/>
                </a:solidFill>
              </a:rPr>
              <a:t>Sergio Castillo</a:t>
            </a:r>
          </a:p>
          <a:p>
            <a:r>
              <a:rPr lang="en-US" sz="2400" dirty="0">
                <a:solidFill>
                  <a:schemeClr val="bg1"/>
                </a:solidFill>
              </a:rPr>
              <a:t>	   </a:t>
            </a:r>
            <a:r>
              <a:rPr lang="en-US" sz="2400" b="1" dirty="0">
                <a:solidFill>
                  <a:schemeClr val="bg1"/>
                </a:solidFill>
              </a:rPr>
              <a:t>Elec-Mech Engr</a:t>
            </a:r>
            <a:r>
              <a:rPr lang="en-US" sz="2400" dirty="0">
                <a:solidFill>
                  <a:schemeClr val="bg1"/>
                </a:solidFill>
              </a:rPr>
              <a:t>, </a:t>
            </a:r>
            <a:r>
              <a:rPr lang="en-US" sz="2000" dirty="0">
                <a:solidFill>
                  <a:schemeClr val="bg1"/>
                </a:solidFill>
              </a:rPr>
              <a:t>PIIT MTY MEX</a:t>
            </a:r>
            <a:endParaRPr lang="en-US" sz="2400" dirty="0">
              <a:solidFill>
                <a:schemeClr val="bg1"/>
              </a:solidFill>
            </a:endParaRPr>
          </a:p>
          <a:p>
            <a:r>
              <a:rPr lang="en-US" sz="3600" dirty="0">
                <a:solidFill>
                  <a:schemeClr val="bg1"/>
                </a:solidFill>
              </a:rPr>
              <a:t> </a:t>
            </a:r>
          </a:p>
        </p:txBody>
      </p:sp>
      <p:sp>
        <p:nvSpPr>
          <p:cNvPr id="100" name="TextBox 99">
            <a:extLst>
              <a:ext uri="{FF2B5EF4-FFF2-40B4-BE49-F238E27FC236}">
                <a16:creationId xmlns:a16="http://schemas.microsoft.com/office/drawing/2014/main" id="{D47EF0EB-0953-4765-997D-A69424A7AB5B}"/>
              </a:ext>
            </a:extLst>
          </p:cNvPr>
          <p:cNvSpPr txBox="1"/>
          <p:nvPr/>
        </p:nvSpPr>
        <p:spPr>
          <a:xfrm>
            <a:off x="25071178" y="4048601"/>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600" b="1" dirty="0">
                <a:solidFill>
                  <a:schemeClr val="bg1"/>
                </a:solidFill>
              </a:rPr>
              <a:t>       	  Alicia Luna</a:t>
            </a:r>
            <a:endParaRPr lang="en-US" sz="2800" b="1" dirty="0">
              <a:solidFill>
                <a:schemeClr val="bg1"/>
              </a:solidFill>
            </a:endParaRPr>
          </a:p>
          <a:p>
            <a:r>
              <a:rPr lang="en-US" sz="2400" b="1" dirty="0">
                <a:solidFill>
                  <a:schemeClr val="bg1"/>
                </a:solidFill>
              </a:rPr>
              <a:t>	   Eng. Electromechanics - Intern</a:t>
            </a:r>
            <a:endParaRPr lang="en-US" sz="3600" dirty="0">
              <a:solidFill>
                <a:schemeClr val="bg1"/>
              </a:solidFill>
            </a:endParaRPr>
          </a:p>
        </p:txBody>
      </p:sp>
      <p:pic>
        <p:nvPicPr>
          <p:cNvPr id="107" name="Picture 6" descr="https://ids.se.com/image/user_male_portrait?img_id=4704400&amp;img_id_token=F%2BJminw7EoxDtiFznmeZAP%2Bne2U%3D&amp;t=1564491088904">
            <a:extLst>
              <a:ext uri="{FF2B5EF4-FFF2-40B4-BE49-F238E27FC236}">
                <a16:creationId xmlns:a16="http://schemas.microsoft.com/office/drawing/2014/main" id="{44160DDC-E4E8-49AF-82C9-BBFC65B7172A}"/>
              </a:ext>
            </a:extLst>
          </p:cNvPr>
          <p:cNvPicPr preferRelativeResize="0">
            <a:picLocks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24704188" y="3788370"/>
            <a:ext cx="2093976" cy="2103120"/>
          </a:xfrm>
          <a:prstGeom prst="ellipse">
            <a:avLst/>
          </a:prstGeom>
          <a:noFill/>
          <a:extLst>
            <a:ext uri="{909E8E84-426E-40DD-AFC4-6F175D3DCCD1}">
              <a14:hiddenFill xmlns:a14="http://schemas.microsoft.com/office/drawing/2010/main">
                <a:solidFill>
                  <a:srgbClr val="FFFFFF"/>
                </a:solidFill>
              </a14:hiddenFill>
            </a:ext>
          </a:extLst>
        </p:spPr>
      </p:pic>
      <p:pic>
        <p:nvPicPr>
          <p:cNvPr id="110" name="Picture 109">
            <a:extLst>
              <a:ext uri="{FF2B5EF4-FFF2-40B4-BE49-F238E27FC236}">
                <a16:creationId xmlns:a16="http://schemas.microsoft.com/office/drawing/2014/main" id="{C3510A85-5E5F-4C10-88D0-82B3DAA13B18}"/>
              </a:ext>
            </a:extLst>
          </p:cNvPr>
          <p:cNvPicPr preferRelativeResize="0">
            <a:picLocks/>
          </p:cNvPicPr>
          <p:nvPr/>
        </p:nvPicPr>
        <p:blipFill>
          <a:blip r:embed="rId14"/>
          <a:stretch>
            <a:fillRect/>
          </a:stretch>
        </p:blipFill>
        <p:spPr>
          <a:xfrm>
            <a:off x="775490" y="3802024"/>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11" name="Picture 110">
            <a:extLst>
              <a:ext uri="{FF2B5EF4-FFF2-40B4-BE49-F238E27FC236}">
                <a16:creationId xmlns:a16="http://schemas.microsoft.com/office/drawing/2014/main" id="{4DC93195-4CFF-4989-BE93-E3B1F5BB982D}"/>
              </a:ext>
            </a:extLst>
          </p:cNvPr>
          <p:cNvPicPr preferRelativeResize="0">
            <a:picLocks/>
          </p:cNvPicPr>
          <p:nvPr/>
        </p:nvPicPr>
        <p:blipFill>
          <a:blip r:embed="rId15" cstate="email">
            <a:extLst>
              <a:ext uri="{28A0092B-C50C-407E-A947-70E740481C1C}">
                <a14:useLocalDpi xmlns:a14="http://schemas.microsoft.com/office/drawing/2010/main" val="0"/>
              </a:ext>
            </a:extLst>
          </a:blip>
          <a:stretch>
            <a:fillRect/>
          </a:stretch>
        </p:blipFill>
        <p:spPr>
          <a:xfrm>
            <a:off x="790474" y="6100569"/>
            <a:ext cx="2093976" cy="210312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112" name="Picture 18" descr="https://spiceportal.schneider-electric.com/image/user_male_portrait?img_id=25729509&amp;img_id_token=onfNhex86%2BtsgtgEAZPvnubEy4g%3D&amp;t=1527606355783">
            <a:extLst>
              <a:ext uri="{FF2B5EF4-FFF2-40B4-BE49-F238E27FC236}">
                <a16:creationId xmlns:a16="http://schemas.microsoft.com/office/drawing/2014/main" id="{BCDAFAEA-88D1-467B-A235-C47D5C014FA5}"/>
              </a:ext>
            </a:extLst>
          </p:cNvPr>
          <p:cNvPicPr preferRelativeResize="0">
            <a:picLocks noChangeArrowheads="1"/>
          </p:cNvPicPr>
          <p:nvPr/>
        </p:nvPicPr>
        <p:blipFill rotWithShape="1">
          <a:blip r:embed="rId16" cstate="email">
            <a:extLst>
              <a:ext uri="{28A0092B-C50C-407E-A947-70E740481C1C}">
                <a14:useLocalDpi xmlns:a14="http://schemas.microsoft.com/office/drawing/2010/main" val="0"/>
              </a:ext>
            </a:extLst>
          </a:blip>
          <a:srcRect l="31924" t="24901" r="23576" b="27902"/>
          <a:stretch/>
        </p:blipFill>
        <p:spPr bwMode="auto">
          <a:xfrm>
            <a:off x="785742" y="8257899"/>
            <a:ext cx="2093976" cy="2103120"/>
          </a:xfrm>
          <a:prstGeom prst="ellipse">
            <a:avLst/>
          </a:prstGeom>
          <a:ln>
            <a:solidFill>
              <a:schemeClr val="accent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3" name="Picture 112">
            <a:extLst>
              <a:ext uri="{FF2B5EF4-FFF2-40B4-BE49-F238E27FC236}">
                <a16:creationId xmlns:a16="http://schemas.microsoft.com/office/drawing/2014/main" id="{DEFD1BBD-C5C5-40B2-A441-2E87F9990938}"/>
              </a:ext>
            </a:extLst>
          </p:cNvPr>
          <p:cNvPicPr preferRelativeResize="0">
            <a:picLocks/>
          </p:cNvPicPr>
          <p:nvPr/>
        </p:nvPicPr>
        <p:blipFill rotWithShape="1">
          <a:blip r:embed="rId17"/>
          <a:srcRect l="10389" t="31541" r="78973" b="44510"/>
          <a:stretch/>
        </p:blipFill>
        <p:spPr>
          <a:xfrm>
            <a:off x="16586822" y="10368437"/>
            <a:ext cx="2093976" cy="2103120"/>
          </a:xfrm>
          <a:prstGeom prst="flowChartConnector">
            <a:avLst/>
          </a:prstGeom>
          <a:ln>
            <a:solidFill>
              <a:schemeClr val="accent1"/>
            </a:solidFill>
          </a:ln>
        </p:spPr>
      </p:pic>
      <p:pic>
        <p:nvPicPr>
          <p:cNvPr id="114" name="Picture 113">
            <a:extLst>
              <a:ext uri="{FF2B5EF4-FFF2-40B4-BE49-F238E27FC236}">
                <a16:creationId xmlns:a16="http://schemas.microsoft.com/office/drawing/2014/main" id="{B12A65D7-F571-42D4-A362-E771C783BDC7}"/>
              </a:ext>
            </a:extLst>
          </p:cNvPr>
          <p:cNvPicPr preferRelativeResize="0">
            <a:picLocks/>
          </p:cNvPicPr>
          <p:nvPr/>
        </p:nvPicPr>
        <p:blipFill rotWithShape="1">
          <a:blip r:embed="rId17"/>
          <a:srcRect l="10389" t="31541" r="78973" b="44510"/>
          <a:stretch/>
        </p:blipFill>
        <p:spPr>
          <a:xfrm>
            <a:off x="16593185" y="12568416"/>
            <a:ext cx="2093976" cy="2103120"/>
          </a:xfrm>
          <a:prstGeom prst="flowChartConnector">
            <a:avLst/>
          </a:prstGeom>
          <a:ln>
            <a:solidFill>
              <a:schemeClr val="accent1"/>
            </a:solidFill>
          </a:ln>
        </p:spPr>
      </p:pic>
      <p:pic>
        <p:nvPicPr>
          <p:cNvPr id="118" name="Picture 117">
            <a:extLst>
              <a:ext uri="{FF2B5EF4-FFF2-40B4-BE49-F238E27FC236}">
                <a16:creationId xmlns:a16="http://schemas.microsoft.com/office/drawing/2014/main" id="{D7770280-7EFF-4299-AA0F-8A012459D1F3}"/>
              </a:ext>
            </a:extLst>
          </p:cNvPr>
          <p:cNvPicPr preferRelativeResize="0">
            <a:picLocks/>
          </p:cNvPicPr>
          <p:nvPr/>
        </p:nvPicPr>
        <p:blipFill rotWithShape="1">
          <a:blip r:embed="rId17"/>
          <a:srcRect l="10389" t="31541" r="78973" b="44510"/>
          <a:stretch/>
        </p:blipFill>
        <p:spPr>
          <a:xfrm>
            <a:off x="24697172" y="8216169"/>
            <a:ext cx="2093976" cy="2103120"/>
          </a:xfrm>
          <a:prstGeom prst="flowChartConnector">
            <a:avLst/>
          </a:prstGeom>
          <a:ln>
            <a:solidFill>
              <a:schemeClr val="accent1"/>
            </a:solidFill>
          </a:ln>
        </p:spPr>
      </p:pic>
      <p:cxnSp>
        <p:nvCxnSpPr>
          <p:cNvPr id="69" name="Straight Arrow Connector 68">
            <a:extLst>
              <a:ext uri="{FF2B5EF4-FFF2-40B4-BE49-F238E27FC236}">
                <a16:creationId xmlns:a16="http://schemas.microsoft.com/office/drawing/2014/main" id="{B35BEFB6-18AA-41A5-9F9F-D57BB6A4499D}"/>
              </a:ext>
            </a:extLst>
          </p:cNvPr>
          <p:cNvCxnSpPr>
            <a:cxnSpLocks/>
            <a:endCxn id="75" idx="2"/>
          </p:cNvCxnSpPr>
          <p:nvPr/>
        </p:nvCxnSpPr>
        <p:spPr>
          <a:xfrm>
            <a:off x="8143280" y="13759786"/>
            <a:ext cx="62811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22D924D1-75C1-4683-AFC6-58B977608876}"/>
              </a:ext>
            </a:extLst>
          </p:cNvPr>
          <p:cNvCxnSpPr>
            <a:cxnSpLocks/>
          </p:cNvCxnSpPr>
          <p:nvPr/>
        </p:nvCxnSpPr>
        <p:spPr>
          <a:xfrm>
            <a:off x="16224733" y="11526122"/>
            <a:ext cx="3484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A2C76FE9-0D94-42BB-A5C0-60AB54573AD4}"/>
              </a:ext>
            </a:extLst>
          </p:cNvPr>
          <p:cNvCxnSpPr>
            <a:cxnSpLocks/>
          </p:cNvCxnSpPr>
          <p:nvPr/>
        </p:nvCxnSpPr>
        <p:spPr>
          <a:xfrm>
            <a:off x="16241671" y="13683421"/>
            <a:ext cx="3484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C71D0DEB-31AE-4556-A0E0-FF2E0B225EDE}"/>
              </a:ext>
            </a:extLst>
          </p:cNvPr>
          <p:cNvPicPr>
            <a:picLocks noChangeAspect="1"/>
          </p:cNvPicPr>
          <p:nvPr/>
        </p:nvPicPr>
        <p:blipFill>
          <a:blip r:embed="rId18"/>
          <a:stretch>
            <a:fillRect/>
          </a:stretch>
        </p:blipFill>
        <p:spPr>
          <a:xfrm>
            <a:off x="24688208" y="5958784"/>
            <a:ext cx="2093976" cy="2054036"/>
          </a:xfrm>
          <a:prstGeom prst="flowChartConnector">
            <a:avLst/>
          </a:prstGeom>
        </p:spPr>
      </p:pic>
      <p:sp>
        <p:nvSpPr>
          <p:cNvPr id="64" name="TextBox 63">
            <a:extLst>
              <a:ext uri="{FF2B5EF4-FFF2-40B4-BE49-F238E27FC236}">
                <a16:creationId xmlns:a16="http://schemas.microsoft.com/office/drawing/2014/main" id="{5EB65161-3FBC-4B0F-B624-F12AD8A4540C}"/>
              </a:ext>
            </a:extLst>
          </p:cNvPr>
          <p:cNvSpPr txBox="1"/>
          <p:nvPr/>
        </p:nvSpPr>
        <p:spPr>
          <a:xfrm>
            <a:off x="25081133" y="10689139"/>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pic>
        <p:nvPicPr>
          <p:cNvPr id="84" name="Picture 83">
            <a:extLst>
              <a:ext uri="{FF2B5EF4-FFF2-40B4-BE49-F238E27FC236}">
                <a16:creationId xmlns:a16="http://schemas.microsoft.com/office/drawing/2014/main" id="{0CBE25E0-B83A-4266-A283-31072B329173}"/>
              </a:ext>
            </a:extLst>
          </p:cNvPr>
          <p:cNvPicPr preferRelativeResize="0">
            <a:picLocks/>
          </p:cNvPicPr>
          <p:nvPr/>
        </p:nvPicPr>
        <p:blipFill rotWithShape="1">
          <a:blip r:embed="rId17"/>
          <a:srcRect l="10389" t="31541" r="78973" b="44510"/>
          <a:stretch/>
        </p:blipFill>
        <p:spPr>
          <a:xfrm>
            <a:off x="24713877" y="10440584"/>
            <a:ext cx="2093976" cy="2103120"/>
          </a:xfrm>
          <a:prstGeom prst="flowChartConnector">
            <a:avLst/>
          </a:prstGeom>
          <a:ln>
            <a:solidFill>
              <a:schemeClr val="accent1"/>
            </a:solidFill>
          </a:ln>
        </p:spPr>
      </p:pic>
      <p:cxnSp>
        <p:nvCxnSpPr>
          <p:cNvPr id="90" name="Straight Arrow Connector 89">
            <a:extLst>
              <a:ext uri="{FF2B5EF4-FFF2-40B4-BE49-F238E27FC236}">
                <a16:creationId xmlns:a16="http://schemas.microsoft.com/office/drawing/2014/main" id="{8AF94A4E-4612-438C-9FA8-4D8A9994310E}"/>
              </a:ext>
            </a:extLst>
          </p:cNvPr>
          <p:cNvCxnSpPr>
            <a:cxnSpLocks/>
          </p:cNvCxnSpPr>
          <p:nvPr/>
        </p:nvCxnSpPr>
        <p:spPr>
          <a:xfrm>
            <a:off x="24349467" y="6958159"/>
            <a:ext cx="3290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72885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14E82B6F-7CB3-4371-BBB7-7E38911074EE}"/>
              </a:ext>
            </a:extLst>
          </p:cNvPr>
          <p:cNvGrpSpPr/>
          <p:nvPr/>
        </p:nvGrpSpPr>
        <p:grpSpPr>
          <a:xfrm>
            <a:off x="11558279" y="9018774"/>
            <a:ext cx="7444107" cy="2246025"/>
            <a:chOff x="12133603" y="9627221"/>
            <a:chExt cx="7444107" cy="2246025"/>
          </a:xfrm>
        </p:grpSpPr>
        <p:sp>
          <p:nvSpPr>
            <p:cNvPr id="46" name="TextBox 45">
              <a:extLst>
                <a:ext uri="{FF2B5EF4-FFF2-40B4-BE49-F238E27FC236}">
                  <a16:creationId xmlns:a16="http://schemas.microsoft.com/office/drawing/2014/main" id="{E2C756AD-7100-45F7-B86F-36E280E61FAC}"/>
                </a:ext>
              </a:extLst>
            </p:cNvPr>
            <p:cNvSpPr txBox="1"/>
            <p:nvPr/>
          </p:nvSpPr>
          <p:spPr>
            <a:xfrm>
              <a:off x="12765430" y="9876089"/>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Nayeli Diaz</a:t>
              </a:r>
            </a:p>
            <a:p>
              <a:r>
                <a:rPr lang="en-US" sz="3547" dirty="0">
                  <a:solidFill>
                    <a:schemeClr val="bg1"/>
                  </a:solidFill>
                </a:rPr>
                <a:t>	</a:t>
              </a:r>
              <a:r>
                <a:rPr lang="en-US" sz="2956" b="1" dirty="0">
                  <a:solidFill>
                    <a:schemeClr val="bg1"/>
                  </a:solidFill>
                </a:rPr>
                <a:t> </a:t>
              </a:r>
              <a:r>
                <a:rPr lang="en-US" sz="2800" b="1" dirty="0">
                  <a:solidFill>
                    <a:schemeClr val="bg1"/>
                  </a:solidFill>
                </a:rPr>
                <a:t>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grpSp>
          <p:nvGrpSpPr>
            <p:cNvPr id="6" name="Group 5">
              <a:extLst>
                <a:ext uri="{FF2B5EF4-FFF2-40B4-BE49-F238E27FC236}">
                  <a16:creationId xmlns:a16="http://schemas.microsoft.com/office/drawing/2014/main" id="{48A2E178-2A23-45FA-ABA7-D24C2D9737B8}"/>
                </a:ext>
              </a:extLst>
            </p:cNvPr>
            <p:cNvGrpSpPr/>
            <p:nvPr/>
          </p:nvGrpSpPr>
          <p:grpSpPr>
            <a:xfrm>
              <a:off x="12133603" y="9627221"/>
              <a:ext cx="2278372" cy="2246025"/>
              <a:chOff x="12060103" y="7319522"/>
              <a:chExt cx="2377440" cy="2350008"/>
            </a:xfrm>
          </p:grpSpPr>
          <p:pic>
            <p:nvPicPr>
              <p:cNvPr id="89" name="Picture 88">
                <a:extLst>
                  <a:ext uri="{FF2B5EF4-FFF2-40B4-BE49-F238E27FC236}">
                    <a16:creationId xmlns:a16="http://schemas.microsoft.com/office/drawing/2014/main" id="{4D94965E-2038-40DE-8291-1C5493F0B3D4}"/>
                  </a:ext>
                </a:extLst>
              </p:cNvPr>
              <p:cNvPicPr preferRelativeResize="0">
                <a:picLocks/>
              </p:cNvPicPr>
              <p:nvPr/>
            </p:nvPicPr>
            <p:blipFill rotWithShape="1">
              <a:blip r:embed="rId3"/>
              <a:srcRect l="10389" t="31541" r="78973" b="44510"/>
              <a:stretch/>
            </p:blipFill>
            <p:spPr>
              <a:xfrm>
                <a:off x="12202350" y="7424678"/>
                <a:ext cx="2121408" cy="2139696"/>
              </a:xfrm>
              <a:prstGeom prst="flowChartConnector">
                <a:avLst/>
              </a:prstGeom>
              <a:ln>
                <a:solidFill>
                  <a:schemeClr val="accent1"/>
                </a:solidFill>
              </a:ln>
            </p:spPr>
          </p:pic>
          <p:pic>
            <p:nvPicPr>
              <p:cNvPr id="22" name="Picture 21">
                <a:extLst>
                  <a:ext uri="{FF2B5EF4-FFF2-40B4-BE49-F238E27FC236}">
                    <a16:creationId xmlns:a16="http://schemas.microsoft.com/office/drawing/2014/main" id="{4EE42F8F-B726-4CF2-B5E3-0E051B8D4633}"/>
                  </a:ext>
                </a:extLst>
              </p:cNvPr>
              <p:cNvPicPr preferRelativeResize="0">
                <a:picLocks/>
              </p:cNvPicPr>
              <p:nvPr/>
            </p:nvPicPr>
            <p:blipFill>
              <a:blip r:embed="rId4"/>
              <a:stretch>
                <a:fillRect/>
              </a:stretch>
            </p:blipFill>
            <p:spPr>
              <a:xfrm>
                <a:off x="12060103" y="7319522"/>
                <a:ext cx="2377440" cy="2350008"/>
              </a:xfrm>
              <a:prstGeom prst="ellipse">
                <a:avLst/>
              </a:prstGeom>
              <a:ln>
                <a:noFill/>
              </a:ln>
              <a:effectLst>
                <a:softEdge rad="112500"/>
              </a:effectLst>
            </p:spPr>
          </p:pic>
        </p:grpSp>
      </p:grpSp>
      <p:sp>
        <p:nvSpPr>
          <p:cNvPr id="3" name="Slide Number Placeholder 2"/>
          <p:cNvSpPr>
            <a:spLocks noGrp="1"/>
          </p:cNvSpPr>
          <p:nvPr>
            <p:ph type="sldNum" sz="quarter" idx="4"/>
          </p:nvPr>
        </p:nvSpPr>
        <p:spPr>
          <a:xfrm>
            <a:off x="7691066" y="14721744"/>
            <a:ext cx="1553706" cy="92461"/>
          </a:xfrm>
        </p:spPr>
        <p:txBody>
          <a:bodyPr/>
          <a:lstStyle/>
          <a:p>
            <a:r>
              <a:rPr lang="en-US" dirty="0"/>
              <a:t>Page </a:t>
            </a:r>
            <a:fld id="{5A9C12DC-491F-9444-86A2-13AC5C62A2FC}" type="slidenum">
              <a:rPr lang="en-US" smtClean="0"/>
              <a:pPr/>
              <a:t>6</a:t>
            </a:fld>
            <a:endParaRPr lang="en-US" dirty="0"/>
          </a:p>
        </p:txBody>
      </p:sp>
      <p:sp>
        <p:nvSpPr>
          <p:cNvPr id="4" name="Footer Placeholder 3"/>
          <p:cNvSpPr>
            <a:spLocks noGrp="1"/>
          </p:cNvSpPr>
          <p:nvPr>
            <p:ph type="ftr" sz="quarter" idx="3"/>
          </p:nvPr>
        </p:nvSpPr>
        <p:spPr>
          <a:xfrm>
            <a:off x="3259053" y="14750203"/>
            <a:ext cx="4462200" cy="92461"/>
          </a:xfrm>
        </p:spPr>
        <p:txBody>
          <a:bodyPr/>
          <a:lstStyle/>
          <a:p>
            <a:r>
              <a:rPr lang="en-US" dirty="0"/>
              <a:t>Confidential Property of Schneider Electric |</a:t>
            </a:r>
          </a:p>
        </p:txBody>
      </p:sp>
      <p:sp>
        <p:nvSpPr>
          <p:cNvPr id="31" name="Text Placeholder 30">
            <a:extLst>
              <a:ext uri="{FF2B5EF4-FFF2-40B4-BE49-F238E27FC236}">
                <a16:creationId xmlns:a16="http://schemas.microsoft.com/office/drawing/2014/main" id="{6B8E3B9C-0641-430B-A04A-4127BF2D9AB0}"/>
              </a:ext>
            </a:extLst>
          </p:cNvPr>
          <p:cNvSpPr>
            <a:spLocks noGrp="1"/>
          </p:cNvSpPr>
          <p:nvPr>
            <p:ph type="body" sz="quarter" idx="32"/>
          </p:nvPr>
        </p:nvSpPr>
        <p:spPr>
          <a:xfrm>
            <a:off x="3628330" y="232302"/>
            <a:ext cx="25041077" cy="1273490"/>
          </a:xfrm>
          <a:noFill/>
        </p:spPr>
        <p:txBody>
          <a:bodyPr vert="horz" wrap="square" lIns="270256" tIns="135128" rIns="270256" bIns="135128" rtlCol="0">
            <a:spAutoFit/>
            <a:scene3d>
              <a:camera prst="orthographicFront"/>
              <a:lightRig rig="threePt" dir="t"/>
            </a:scene3d>
            <a:sp3d extrusionH="57150">
              <a:bevelT w="82550" h="38100" prst="coolSlant"/>
            </a:sp3d>
          </a:bodyPr>
          <a:lstStyle/>
          <a:p>
            <a:pPr marL="0" algn="ctr"/>
            <a:r>
              <a:rPr lang="es-MX" sz="6502"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Supplier Quality &amp; Logistics – Strategic Projects SQLD Team</a:t>
            </a:r>
            <a:endParaRPr lang="en-US" sz="6502"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2823A24A-7448-4DBD-8983-EA71ED990F1C}"/>
              </a:ext>
            </a:extLst>
          </p:cNvPr>
          <p:cNvSpPr txBox="1"/>
          <p:nvPr/>
        </p:nvSpPr>
        <p:spPr>
          <a:xfrm>
            <a:off x="11745883" y="2023483"/>
            <a:ext cx="6812280"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Ricardo Gongora</a:t>
            </a:r>
          </a:p>
          <a:p>
            <a:r>
              <a:rPr lang="en-US" sz="3547" b="1" dirty="0">
                <a:solidFill>
                  <a:schemeClr val="bg1"/>
                </a:solidFill>
              </a:rPr>
              <a:t>	</a:t>
            </a:r>
            <a:r>
              <a:rPr lang="en-US" sz="2956" b="1" dirty="0">
                <a:solidFill>
                  <a:schemeClr val="bg1"/>
                </a:solidFill>
              </a:rPr>
              <a:t>Supplier Quality Manager</a:t>
            </a:r>
          </a:p>
          <a:p>
            <a:r>
              <a:rPr lang="en-US" sz="3547" dirty="0">
                <a:solidFill>
                  <a:schemeClr val="bg1"/>
                </a:solidFill>
              </a:rPr>
              <a:t>	NAM </a:t>
            </a:r>
            <a:r>
              <a:rPr lang="en-US" sz="2956" dirty="0">
                <a:solidFill>
                  <a:schemeClr val="bg1"/>
                </a:solidFill>
              </a:rPr>
              <a:t>Strategic Projects</a:t>
            </a:r>
          </a:p>
        </p:txBody>
      </p:sp>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13445838" y="3914900"/>
            <a:ext cx="0" cy="332549"/>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439951" y="4268993"/>
            <a:ext cx="11035265"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2445100" y="4289358"/>
            <a:ext cx="1" cy="830116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0788856" y="4268993"/>
            <a:ext cx="10416" cy="827414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a:endCxn id="29" idx="2"/>
          </p:cNvCxnSpPr>
          <p:nvPr/>
        </p:nvCxnSpPr>
        <p:spPr>
          <a:xfrm>
            <a:off x="10788856" y="7907522"/>
            <a:ext cx="81959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a:cxnSpLocks/>
            <a:endCxn id="15" idx="2"/>
          </p:cNvCxnSpPr>
          <p:nvPr/>
        </p:nvCxnSpPr>
        <p:spPr>
          <a:xfrm>
            <a:off x="10806822" y="5537980"/>
            <a:ext cx="82607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445839" y="4262941"/>
            <a:ext cx="5886402" cy="1625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19313363" y="4293359"/>
            <a:ext cx="37756" cy="816546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20125671" y="5784752"/>
            <a:ext cx="66421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 name="Group 18">
            <a:extLst>
              <a:ext uri="{FF2B5EF4-FFF2-40B4-BE49-F238E27FC236}">
                <a16:creationId xmlns:a16="http://schemas.microsoft.com/office/drawing/2014/main" id="{71EACD4E-C7C4-42A2-A620-B3191089E48E}"/>
              </a:ext>
            </a:extLst>
          </p:cNvPr>
          <p:cNvGrpSpPr/>
          <p:nvPr/>
        </p:nvGrpSpPr>
        <p:grpSpPr>
          <a:xfrm>
            <a:off x="3145231" y="9125673"/>
            <a:ext cx="7324388" cy="2139696"/>
            <a:chOff x="4035075" y="9751078"/>
            <a:chExt cx="7324388" cy="2139696"/>
          </a:xfrm>
        </p:grpSpPr>
        <p:sp>
          <p:nvSpPr>
            <p:cNvPr id="68" name="TextBox 67">
              <a:extLst>
                <a:ext uri="{FF2B5EF4-FFF2-40B4-BE49-F238E27FC236}">
                  <a16:creationId xmlns:a16="http://schemas.microsoft.com/office/drawing/2014/main" id="{8B3C185A-3B02-4D9D-911D-04E0024E1BE6}"/>
                </a:ext>
              </a:extLst>
            </p:cNvPr>
            <p:cNvSpPr txBox="1"/>
            <p:nvPr/>
          </p:nvSpPr>
          <p:spPr>
            <a:xfrm>
              <a:off x="4547183" y="9885391"/>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Fatima Guzman</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69" name="Picture 68">
              <a:extLst>
                <a:ext uri="{FF2B5EF4-FFF2-40B4-BE49-F238E27FC236}">
                  <a16:creationId xmlns:a16="http://schemas.microsoft.com/office/drawing/2014/main" id="{3CD293BE-7675-4489-A0D9-D01141467589}"/>
                </a:ext>
              </a:extLst>
            </p:cNvPr>
            <p:cNvPicPr preferRelativeResize="0">
              <a:picLocks/>
            </p:cNvPicPr>
            <p:nvPr/>
          </p:nvPicPr>
          <p:blipFill>
            <a:blip r:embed="rId5" cstate="email">
              <a:extLst>
                <a:ext uri="{28A0092B-C50C-407E-A947-70E740481C1C}">
                  <a14:useLocalDpi xmlns:a14="http://schemas.microsoft.com/office/drawing/2010/main" val="0"/>
                </a:ext>
              </a:extLst>
            </a:blip>
            <a:stretch>
              <a:fillRect/>
            </a:stretch>
          </p:blipFill>
          <p:spPr>
            <a:xfrm>
              <a:off x="4035075" y="9751078"/>
              <a:ext cx="2121408" cy="2139696"/>
            </a:xfrm>
            <a:prstGeom prst="ellipse">
              <a:avLst/>
            </a:prstGeom>
            <a:ln w="12700" cap="rnd">
              <a:solidFill>
                <a:schemeClr val="bg1"/>
              </a:solidFill>
              <a:prstDash val="solid"/>
            </a:ln>
            <a:effectLst/>
          </p:spPr>
        </p:pic>
      </p:grpSp>
      <p:cxnSp>
        <p:nvCxnSpPr>
          <p:cNvPr id="73" name="Straight Arrow Connector 72">
            <a:extLst>
              <a:ext uri="{FF2B5EF4-FFF2-40B4-BE49-F238E27FC236}">
                <a16:creationId xmlns:a16="http://schemas.microsoft.com/office/drawing/2014/main" id="{CC9950E6-1DC1-4481-AD4A-9C523A2BC49E}"/>
              </a:ext>
            </a:extLst>
          </p:cNvPr>
          <p:cNvCxnSpPr>
            <a:cxnSpLocks/>
            <a:endCxn id="22" idx="2"/>
          </p:cNvCxnSpPr>
          <p:nvPr/>
        </p:nvCxnSpPr>
        <p:spPr>
          <a:xfrm>
            <a:off x="10801639" y="10141787"/>
            <a:ext cx="75664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227DC18A-B0F9-4397-B111-6820D93E3DF9}"/>
              </a:ext>
            </a:extLst>
          </p:cNvPr>
          <p:cNvPicPr>
            <a:picLocks noChangeAspect="1"/>
          </p:cNvPicPr>
          <p:nvPr/>
        </p:nvPicPr>
        <p:blipFill rotWithShape="1">
          <a:blip r:embed="rId6"/>
          <a:srcRect t="1495"/>
          <a:stretch/>
        </p:blipFill>
        <p:spPr>
          <a:xfrm>
            <a:off x="10822115" y="1851113"/>
            <a:ext cx="2331423" cy="2244653"/>
          </a:xfrm>
          <a:prstGeom prst="ellipse">
            <a:avLst/>
          </a:prstGeom>
          <a:ln>
            <a:solidFill>
              <a:schemeClr val="accent1"/>
            </a:solidFill>
          </a:ln>
          <a:effectLst>
            <a:softEdge rad="112500"/>
          </a:effectLst>
        </p:spPr>
      </p:pic>
      <p:grpSp>
        <p:nvGrpSpPr>
          <p:cNvPr id="23" name="Group 22">
            <a:extLst>
              <a:ext uri="{FF2B5EF4-FFF2-40B4-BE49-F238E27FC236}">
                <a16:creationId xmlns:a16="http://schemas.microsoft.com/office/drawing/2014/main" id="{E1698ED5-FEC1-49FD-A9A8-0ED812BB8FE7}"/>
              </a:ext>
            </a:extLst>
          </p:cNvPr>
          <p:cNvGrpSpPr/>
          <p:nvPr/>
        </p:nvGrpSpPr>
        <p:grpSpPr>
          <a:xfrm>
            <a:off x="11632895" y="4468132"/>
            <a:ext cx="7369491" cy="2139696"/>
            <a:chOff x="12189147" y="4716564"/>
            <a:chExt cx="7369491" cy="2139696"/>
          </a:xfrm>
        </p:grpSpPr>
        <p:sp>
          <p:nvSpPr>
            <p:cNvPr id="40" name="TextBox 39">
              <a:extLst>
                <a:ext uri="{FF2B5EF4-FFF2-40B4-BE49-F238E27FC236}">
                  <a16:creationId xmlns:a16="http://schemas.microsoft.com/office/drawing/2014/main" id="{72A4A986-CBB9-415F-A0BF-22BABC148FC7}"/>
                </a:ext>
              </a:extLst>
            </p:cNvPr>
            <p:cNvSpPr txBox="1"/>
            <p:nvPr/>
          </p:nvSpPr>
          <p:spPr>
            <a:xfrm>
              <a:off x="12746358" y="4874924"/>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Armando Fernandez</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pic>
          <p:nvPicPr>
            <p:cNvPr id="15" name="Picture 14">
              <a:extLst>
                <a:ext uri="{FF2B5EF4-FFF2-40B4-BE49-F238E27FC236}">
                  <a16:creationId xmlns:a16="http://schemas.microsoft.com/office/drawing/2014/main" id="{288D4B01-856A-466E-8D2E-D539EBB2B1A5}"/>
                </a:ext>
              </a:extLst>
            </p:cNvPr>
            <p:cNvPicPr preferRelativeResize="0">
              <a:picLocks/>
            </p:cNvPicPr>
            <p:nvPr/>
          </p:nvPicPr>
          <p:blipFill>
            <a:blip r:embed="rId7"/>
            <a:stretch>
              <a:fillRect/>
            </a:stretch>
          </p:blipFill>
          <p:spPr>
            <a:xfrm>
              <a:off x="12189147" y="4716564"/>
              <a:ext cx="2121408" cy="2139696"/>
            </a:xfrm>
            <a:prstGeom prst="ellipse">
              <a:avLst/>
            </a:prstGeom>
            <a:ln w="12700" cap="rnd">
              <a:solidFill>
                <a:schemeClr val="bg1">
                  <a:lumMod val="95000"/>
                </a:schemeClr>
              </a:solidFill>
            </a:ln>
            <a:effectLst/>
            <a:scene3d>
              <a:camera prst="orthographicFront"/>
              <a:lightRig rig="contrasting" dir="t">
                <a:rot lat="0" lon="0" rev="3000000"/>
              </a:lightRig>
            </a:scene3d>
            <a:sp3d contourW="7620">
              <a:bevelT w="95250" h="31750"/>
              <a:contourClr>
                <a:srgbClr val="333333"/>
              </a:contourClr>
            </a:sp3d>
          </p:spPr>
        </p:pic>
      </p:grpSp>
      <p:grpSp>
        <p:nvGrpSpPr>
          <p:cNvPr id="24" name="Group 23">
            <a:extLst>
              <a:ext uri="{FF2B5EF4-FFF2-40B4-BE49-F238E27FC236}">
                <a16:creationId xmlns:a16="http://schemas.microsoft.com/office/drawing/2014/main" id="{19A72E3C-6963-4BC2-BB90-11A0EC0D8438}"/>
              </a:ext>
            </a:extLst>
          </p:cNvPr>
          <p:cNvGrpSpPr/>
          <p:nvPr/>
        </p:nvGrpSpPr>
        <p:grpSpPr>
          <a:xfrm>
            <a:off x="11608450" y="6837674"/>
            <a:ext cx="7376085" cy="2139696"/>
            <a:chOff x="12182553" y="7326768"/>
            <a:chExt cx="7376085" cy="2139696"/>
          </a:xfrm>
        </p:grpSpPr>
        <p:sp>
          <p:nvSpPr>
            <p:cNvPr id="43" name="TextBox 42">
              <a:extLst>
                <a:ext uri="{FF2B5EF4-FFF2-40B4-BE49-F238E27FC236}">
                  <a16:creationId xmlns:a16="http://schemas.microsoft.com/office/drawing/2014/main" id="{75AC6BE2-F152-40EA-ADE0-B37231116AC8}"/>
                </a:ext>
              </a:extLst>
            </p:cNvPr>
            <p:cNvSpPr txBox="1"/>
            <p:nvPr/>
          </p:nvSpPr>
          <p:spPr>
            <a:xfrm>
              <a:off x="12746358" y="7528200"/>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50" b="1" dirty="0">
                  <a:solidFill>
                    <a:schemeClr val="bg1"/>
                  </a:solidFill>
                </a:rPr>
                <a:t>Raul de la Rosa</a:t>
              </a:r>
            </a:p>
            <a:p>
              <a:r>
                <a:rPr lang="en-US" sz="4000" dirty="0">
                  <a:solidFill>
                    <a:schemeClr val="bg1"/>
                  </a:solidFill>
                </a:rPr>
                <a:t>	</a:t>
              </a:r>
              <a:r>
                <a:rPr lang="en-US" sz="3600" b="1" dirty="0">
                  <a:solidFill>
                    <a:schemeClr val="bg1"/>
                  </a:solidFill>
                </a:rPr>
                <a:t> </a:t>
              </a:r>
              <a:r>
                <a:rPr lang="en-US" sz="2960" b="1" dirty="0">
                  <a:solidFill>
                    <a:schemeClr val="bg1"/>
                  </a:solidFill>
                </a:rPr>
                <a:t>Supplier Quality Engr </a:t>
              </a:r>
              <a:r>
                <a:rPr lang="en-US" sz="1480" b="1" dirty="0">
                  <a:solidFill>
                    <a:schemeClr val="bg1"/>
                  </a:solidFill>
                </a:rPr>
                <a:t>MTY MEX </a:t>
              </a:r>
              <a:r>
                <a:rPr lang="en-US" sz="4000" dirty="0">
                  <a:solidFill>
                    <a:schemeClr val="bg1"/>
                  </a:solidFill>
                </a:rPr>
                <a:t>	 </a:t>
              </a:r>
              <a:r>
                <a:rPr lang="en-US" sz="3550" dirty="0">
                  <a:solidFill>
                    <a:schemeClr val="bg1"/>
                  </a:solidFill>
                </a:rPr>
                <a:t>NAM</a:t>
              </a:r>
              <a:r>
                <a:rPr lang="en-US" sz="4000" dirty="0">
                  <a:solidFill>
                    <a:schemeClr val="bg1"/>
                  </a:solidFill>
                </a:rPr>
                <a:t> </a:t>
              </a:r>
              <a:r>
                <a:rPr lang="en-US" sz="2960" dirty="0">
                  <a:solidFill>
                    <a:schemeClr val="bg1"/>
                  </a:solidFill>
                </a:rPr>
                <a:t>Strategic Projects</a:t>
              </a:r>
            </a:p>
          </p:txBody>
        </p:sp>
        <p:pic>
          <p:nvPicPr>
            <p:cNvPr id="29" name="Picture 28">
              <a:extLst>
                <a:ext uri="{FF2B5EF4-FFF2-40B4-BE49-F238E27FC236}">
                  <a16:creationId xmlns:a16="http://schemas.microsoft.com/office/drawing/2014/main" id="{978D12D7-C8A5-489A-A946-4839AE6A8325}"/>
                </a:ext>
              </a:extLst>
            </p:cNvPr>
            <p:cNvPicPr preferRelativeResize="0">
              <a:picLocks/>
            </p:cNvPicPr>
            <p:nvPr/>
          </p:nvPicPr>
          <p:blipFill>
            <a:blip r:embed="rId8"/>
            <a:stretch>
              <a:fillRect/>
            </a:stretch>
          </p:blipFill>
          <p:spPr>
            <a:xfrm>
              <a:off x="12182553" y="7326768"/>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28" name="Group 27">
            <a:extLst>
              <a:ext uri="{FF2B5EF4-FFF2-40B4-BE49-F238E27FC236}">
                <a16:creationId xmlns:a16="http://schemas.microsoft.com/office/drawing/2014/main" id="{51C37423-6286-4295-A841-090BCC77F855}"/>
              </a:ext>
            </a:extLst>
          </p:cNvPr>
          <p:cNvGrpSpPr/>
          <p:nvPr/>
        </p:nvGrpSpPr>
        <p:grpSpPr>
          <a:xfrm>
            <a:off x="19892134" y="4451117"/>
            <a:ext cx="7480318" cy="2139696"/>
            <a:chOff x="21214896" y="4375911"/>
            <a:chExt cx="7480318" cy="2139696"/>
          </a:xfrm>
        </p:grpSpPr>
        <p:sp>
          <p:nvSpPr>
            <p:cNvPr id="128" name="TextBox 127">
              <a:extLst>
                <a:ext uri="{FF2B5EF4-FFF2-40B4-BE49-F238E27FC236}">
                  <a16:creationId xmlns:a16="http://schemas.microsoft.com/office/drawing/2014/main" id="{0685251F-B074-4EE8-B164-951BC400E21C}"/>
                </a:ext>
              </a:extLst>
            </p:cNvPr>
            <p:cNvSpPr txBox="1"/>
            <p:nvPr/>
          </p:nvSpPr>
          <p:spPr>
            <a:xfrm>
              <a:off x="21882934" y="4559967"/>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Juarez</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pic>
          <p:nvPicPr>
            <p:cNvPr id="30" name="Picture 29">
              <a:extLst>
                <a:ext uri="{FF2B5EF4-FFF2-40B4-BE49-F238E27FC236}">
                  <a16:creationId xmlns:a16="http://schemas.microsoft.com/office/drawing/2014/main" id="{B8ACFAB4-79EC-45EA-A709-0844BF80F2BE}"/>
                </a:ext>
              </a:extLst>
            </p:cNvPr>
            <p:cNvPicPr preferRelativeResize="0">
              <a:picLocks/>
            </p:cNvPicPr>
            <p:nvPr/>
          </p:nvPicPr>
          <p:blipFill>
            <a:blip r:embed="rId9"/>
            <a:stretch>
              <a:fillRect/>
            </a:stretch>
          </p:blipFill>
          <p:spPr>
            <a:xfrm>
              <a:off x="21214896" y="4375911"/>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4" name="Group 33">
            <a:extLst>
              <a:ext uri="{FF2B5EF4-FFF2-40B4-BE49-F238E27FC236}">
                <a16:creationId xmlns:a16="http://schemas.microsoft.com/office/drawing/2014/main" id="{627B7CD0-62B5-4022-8534-6B451B7E59D7}"/>
              </a:ext>
            </a:extLst>
          </p:cNvPr>
          <p:cNvGrpSpPr/>
          <p:nvPr/>
        </p:nvGrpSpPr>
        <p:grpSpPr>
          <a:xfrm>
            <a:off x="19892134" y="6876917"/>
            <a:ext cx="7473030" cy="2139696"/>
            <a:chOff x="21233946" y="6796316"/>
            <a:chExt cx="7473030" cy="2139696"/>
          </a:xfrm>
        </p:grpSpPr>
        <p:sp>
          <p:nvSpPr>
            <p:cNvPr id="131" name="TextBox 130">
              <a:extLst>
                <a:ext uri="{FF2B5EF4-FFF2-40B4-BE49-F238E27FC236}">
                  <a16:creationId xmlns:a16="http://schemas.microsoft.com/office/drawing/2014/main" id="{5178BCFD-2EB9-4566-A255-F2B6710665FC}"/>
                </a:ext>
              </a:extLst>
            </p:cNvPr>
            <p:cNvSpPr txBox="1"/>
            <p:nvPr/>
          </p:nvSpPr>
          <p:spPr>
            <a:xfrm>
              <a:off x="21894696" y="6979367"/>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Aldo Cardenas </a:t>
              </a:r>
            </a:p>
            <a:p>
              <a:r>
                <a:rPr lang="en-US" sz="3547" b="1"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32" name="Picture 31">
              <a:extLst>
                <a:ext uri="{FF2B5EF4-FFF2-40B4-BE49-F238E27FC236}">
                  <a16:creationId xmlns:a16="http://schemas.microsoft.com/office/drawing/2014/main" id="{AF2CE4D0-C137-4375-A163-1C3EA5541B5E}"/>
                </a:ext>
              </a:extLst>
            </p:cNvPr>
            <p:cNvPicPr preferRelativeResize="0">
              <a:picLocks/>
            </p:cNvPicPr>
            <p:nvPr/>
          </p:nvPicPr>
          <p:blipFill>
            <a:blip r:embed="rId10"/>
            <a:stretch>
              <a:fillRect/>
            </a:stretch>
          </p:blipFill>
          <p:spPr>
            <a:xfrm>
              <a:off x="21233946" y="6796316"/>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5" name="Group 34">
            <a:extLst>
              <a:ext uri="{FF2B5EF4-FFF2-40B4-BE49-F238E27FC236}">
                <a16:creationId xmlns:a16="http://schemas.microsoft.com/office/drawing/2014/main" id="{4E6FE89E-D764-4F23-87C4-AA195EAC0E0B}"/>
              </a:ext>
            </a:extLst>
          </p:cNvPr>
          <p:cNvGrpSpPr/>
          <p:nvPr/>
        </p:nvGrpSpPr>
        <p:grpSpPr>
          <a:xfrm>
            <a:off x="19892134" y="9107280"/>
            <a:ext cx="7472673" cy="2139696"/>
            <a:chOff x="21289168" y="9234796"/>
            <a:chExt cx="7472673" cy="2139696"/>
          </a:xfrm>
        </p:grpSpPr>
        <p:sp>
          <p:nvSpPr>
            <p:cNvPr id="134" name="TextBox 133">
              <a:extLst>
                <a:ext uri="{FF2B5EF4-FFF2-40B4-BE49-F238E27FC236}">
                  <a16:creationId xmlns:a16="http://schemas.microsoft.com/office/drawing/2014/main" id="{4D1D73E0-A3F4-4A7A-854E-7B89C58BBBE8}"/>
                </a:ext>
              </a:extLst>
            </p:cNvPr>
            <p:cNvSpPr txBox="1"/>
            <p:nvPr/>
          </p:nvSpPr>
          <p:spPr>
            <a:xfrm>
              <a:off x="21949561" y="9455465"/>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Jose Luis Luna</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TLX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33" name="Picture 32">
              <a:extLst>
                <a:ext uri="{FF2B5EF4-FFF2-40B4-BE49-F238E27FC236}">
                  <a16:creationId xmlns:a16="http://schemas.microsoft.com/office/drawing/2014/main" id="{B7E41003-7655-4808-9446-AB990C0A3A26}"/>
                </a:ext>
              </a:extLst>
            </p:cNvPr>
            <p:cNvPicPr preferRelativeResize="0">
              <a:picLocks/>
            </p:cNvPicPr>
            <p:nvPr/>
          </p:nvPicPr>
          <p:blipFill>
            <a:blip r:embed="rId11"/>
            <a:stretch>
              <a:fillRect/>
            </a:stretch>
          </p:blipFill>
          <p:spPr>
            <a:xfrm>
              <a:off x="21289168" y="9234796"/>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7" name="Group 36">
            <a:extLst>
              <a:ext uri="{FF2B5EF4-FFF2-40B4-BE49-F238E27FC236}">
                <a16:creationId xmlns:a16="http://schemas.microsoft.com/office/drawing/2014/main" id="{73432B31-BE06-48FF-9EFE-354E55111B9C}"/>
              </a:ext>
            </a:extLst>
          </p:cNvPr>
          <p:cNvGrpSpPr/>
          <p:nvPr/>
        </p:nvGrpSpPr>
        <p:grpSpPr>
          <a:xfrm>
            <a:off x="3113863" y="11418473"/>
            <a:ext cx="7326747" cy="2132969"/>
            <a:chOff x="3142872" y="11779292"/>
            <a:chExt cx="7326747" cy="2132969"/>
          </a:xfrm>
        </p:grpSpPr>
        <p:sp>
          <p:nvSpPr>
            <p:cNvPr id="67" name="TextBox 66">
              <a:extLst>
                <a:ext uri="{FF2B5EF4-FFF2-40B4-BE49-F238E27FC236}">
                  <a16:creationId xmlns:a16="http://schemas.microsoft.com/office/drawing/2014/main" id="{68183775-2248-4F32-ACE5-2F220F2AB3E1}"/>
                </a:ext>
              </a:extLst>
            </p:cNvPr>
            <p:cNvSpPr txBox="1"/>
            <p:nvPr/>
          </p:nvSpPr>
          <p:spPr>
            <a:xfrm>
              <a:off x="3657339" y="11942294"/>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algn="ctr"/>
              <a:r>
                <a:rPr lang="it-IT" sz="4138" dirty="0">
                  <a:solidFill>
                    <a:schemeClr val="bg1"/>
                  </a:solidFill>
                </a:rPr>
                <a:t>       </a:t>
              </a:r>
              <a:r>
                <a:rPr lang="it-IT" sz="3550" dirty="0">
                  <a:solidFill>
                    <a:schemeClr val="bg1"/>
                  </a:solidFill>
                </a:rPr>
                <a:t>Karla Colin Renteria</a:t>
              </a:r>
            </a:p>
            <a:p>
              <a:pPr algn="ctr"/>
              <a:r>
                <a:rPr lang="it-IT" sz="3550" dirty="0">
                  <a:solidFill>
                    <a:schemeClr val="bg1"/>
                  </a:solidFill>
                </a:rPr>
                <a:t>        </a:t>
              </a:r>
              <a:r>
                <a:rPr lang="it-IT" sz="2800" dirty="0">
                  <a:solidFill>
                    <a:schemeClr val="bg1"/>
                  </a:solidFill>
                </a:rPr>
                <a:t>Supplier Quality Engineer </a:t>
              </a:r>
              <a:endParaRPr lang="en-US" sz="2800" dirty="0">
                <a:solidFill>
                  <a:schemeClr val="bg1"/>
                </a:solidFill>
              </a:endParaRPr>
            </a:p>
          </p:txBody>
        </p:sp>
        <p:pic>
          <p:nvPicPr>
            <p:cNvPr id="83" name="Picture 82">
              <a:extLst>
                <a:ext uri="{FF2B5EF4-FFF2-40B4-BE49-F238E27FC236}">
                  <a16:creationId xmlns:a16="http://schemas.microsoft.com/office/drawing/2014/main" id="{245F5FFE-6C30-4DAD-90A4-7DEE4922786A}"/>
                </a:ext>
              </a:extLst>
            </p:cNvPr>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3142872" y="11779292"/>
              <a:ext cx="2121408" cy="2132969"/>
            </a:xfrm>
            <a:prstGeom prst="ellipse">
              <a:avLst/>
            </a:prstGeom>
          </p:spPr>
        </p:pic>
      </p:grpSp>
      <p:grpSp>
        <p:nvGrpSpPr>
          <p:cNvPr id="36" name="Group 35">
            <a:extLst>
              <a:ext uri="{FF2B5EF4-FFF2-40B4-BE49-F238E27FC236}">
                <a16:creationId xmlns:a16="http://schemas.microsoft.com/office/drawing/2014/main" id="{E31DE3C2-46A2-4DC5-8072-3E92132C3561}"/>
              </a:ext>
            </a:extLst>
          </p:cNvPr>
          <p:cNvGrpSpPr/>
          <p:nvPr/>
        </p:nvGrpSpPr>
        <p:grpSpPr>
          <a:xfrm>
            <a:off x="19892134" y="11388978"/>
            <a:ext cx="7483512" cy="2139696"/>
            <a:chOff x="21240850" y="11501694"/>
            <a:chExt cx="7483512" cy="2139696"/>
          </a:xfrm>
        </p:grpSpPr>
        <p:sp>
          <p:nvSpPr>
            <p:cNvPr id="75" name="TextBox 74">
              <a:extLst>
                <a:ext uri="{FF2B5EF4-FFF2-40B4-BE49-F238E27FC236}">
                  <a16:creationId xmlns:a16="http://schemas.microsoft.com/office/drawing/2014/main" id="{35E09102-DD08-4D08-B2D8-C0168BEA21FA}"/>
                </a:ext>
              </a:extLst>
            </p:cNvPr>
            <p:cNvSpPr txBox="1"/>
            <p:nvPr/>
          </p:nvSpPr>
          <p:spPr>
            <a:xfrm>
              <a:off x="21912082" y="11699270"/>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a:t>
              </a:r>
              <a:r>
                <a:rPr lang="en-US" sz="3550" b="1" dirty="0">
                  <a:solidFill>
                    <a:schemeClr val="bg1"/>
                  </a:solidFill>
                </a:rPr>
                <a:t>Selene Sosa Madrigal</a:t>
              </a:r>
              <a:r>
                <a:rPr lang="en-US" sz="2700" b="1" dirty="0">
                  <a:solidFill>
                    <a:schemeClr val="bg1"/>
                  </a:solidFill>
                </a:rPr>
                <a:t>                          	Supply &amp; Supplier Quality - 	Intern</a:t>
              </a:r>
            </a:p>
            <a:p>
              <a:pPr algn="ctr"/>
              <a:r>
                <a:rPr lang="en-US" sz="1100" b="1" dirty="0">
                  <a:solidFill>
                    <a:schemeClr val="bg1"/>
                  </a:solidFill>
                </a:rPr>
                <a:t>              </a:t>
              </a:r>
              <a:endParaRPr lang="en-US" sz="1600" dirty="0">
                <a:solidFill>
                  <a:schemeClr val="bg1"/>
                </a:solidFill>
              </a:endParaRPr>
            </a:p>
          </p:txBody>
        </p:sp>
        <p:pic>
          <p:nvPicPr>
            <p:cNvPr id="78" name="Picture 77">
              <a:extLst>
                <a:ext uri="{FF2B5EF4-FFF2-40B4-BE49-F238E27FC236}">
                  <a16:creationId xmlns:a16="http://schemas.microsoft.com/office/drawing/2014/main" id="{E3ED216F-37C1-44A0-A6F8-799F896C4755}"/>
                </a:ext>
              </a:extLst>
            </p:cNvPr>
            <p:cNvPicPr preferRelativeResize="0">
              <a:picLocks/>
            </p:cNvPicPr>
            <p:nvPr/>
          </p:nvPicPr>
          <p:blipFill rotWithShape="1">
            <a:blip r:embed="rId13" cstate="email">
              <a:extLst>
                <a:ext uri="{28A0092B-C50C-407E-A947-70E740481C1C}">
                  <a14:useLocalDpi xmlns:a14="http://schemas.microsoft.com/office/drawing/2010/main" val="0"/>
                </a:ext>
              </a:extLst>
            </a:blip>
            <a:srcRect b="26914"/>
            <a:stretch/>
          </p:blipFill>
          <p:spPr>
            <a:xfrm>
              <a:off x="21240850" y="11501694"/>
              <a:ext cx="2121408" cy="2139696"/>
            </a:xfrm>
            <a:prstGeom prst="ellipse">
              <a:avLst/>
            </a:prstGeom>
          </p:spPr>
        </p:pic>
      </p:grpSp>
      <p:grpSp>
        <p:nvGrpSpPr>
          <p:cNvPr id="18" name="Group 17">
            <a:extLst>
              <a:ext uri="{FF2B5EF4-FFF2-40B4-BE49-F238E27FC236}">
                <a16:creationId xmlns:a16="http://schemas.microsoft.com/office/drawing/2014/main" id="{4DC76C76-9B95-46C2-A664-436BBD2BB6CE}"/>
              </a:ext>
            </a:extLst>
          </p:cNvPr>
          <p:cNvGrpSpPr/>
          <p:nvPr/>
        </p:nvGrpSpPr>
        <p:grpSpPr>
          <a:xfrm>
            <a:off x="3022525" y="6763532"/>
            <a:ext cx="7468078" cy="2350008"/>
            <a:chOff x="3877686" y="7243234"/>
            <a:chExt cx="7468078" cy="2350008"/>
          </a:xfrm>
        </p:grpSpPr>
        <p:sp>
          <p:nvSpPr>
            <p:cNvPr id="143" name="TextBox 142">
              <a:extLst>
                <a:ext uri="{FF2B5EF4-FFF2-40B4-BE49-F238E27FC236}">
                  <a16:creationId xmlns:a16="http://schemas.microsoft.com/office/drawing/2014/main" id="{29A4CCF0-DD26-4F77-9E5C-546DE3FC06CB}"/>
                </a:ext>
              </a:extLst>
            </p:cNvPr>
            <p:cNvSpPr txBox="1"/>
            <p:nvPr/>
          </p:nvSpPr>
          <p:spPr>
            <a:xfrm>
              <a:off x="4533484" y="7516688"/>
              <a:ext cx="6812280"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Priscila Navarrete</a:t>
              </a:r>
            </a:p>
            <a:p>
              <a:r>
                <a:rPr lang="en-US" sz="3547" b="1"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grpSp>
          <p:nvGrpSpPr>
            <p:cNvPr id="10" name="Group 9">
              <a:extLst>
                <a:ext uri="{FF2B5EF4-FFF2-40B4-BE49-F238E27FC236}">
                  <a16:creationId xmlns:a16="http://schemas.microsoft.com/office/drawing/2014/main" id="{C5E37D1A-7352-4612-80D0-453A8C493D00}"/>
                </a:ext>
              </a:extLst>
            </p:cNvPr>
            <p:cNvGrpSpPr/>
            <p:nvPr/>
          </p:nvGrpSpPr>
          <p:grpSpPr>
            <a:xfrm>
              <a:off x="3877686" y="7243234"/>
              <a:ext cx="2377440" cy="2350008"/>
              <a:chOff x="3751162" y="7299105"/>
              <a:chExt cx="2377440" cy="2350008"/>
            </a:xfrm>
          </p:grpSpPr>
          <p:pic>
            <p:nvPicPr>
              <p:cNvPr id="88" name="Picture 87">
                <a:extLst>
                  <a:ext uri="{FF2B5EF4-FFF2-40B4-BE49-F238E27FC236}">
                    <a16:creationId xmlns:a16="http://schemas.microsoft.com/office/drawing/2014/main" id="{ECDAC410-F403-49CA-9E5A-1EE4F6FD36FB}"/>
                  </a:ext>
                </a:extLst>
              </p:cNvPr>
              <p:cNvPicPr preferRelativeResize="0">
                <a:picLocks/>
              </p:cNvPicPr>
              <p:nvPr/>
            </p:nvPicPr>
            <p:blipFill rotWithShape="1">
              <a:blip r:embed="rId3"/>
              <a:srcRect l="10389" t="31541" r="78973" b="44510"/>
              <a:stretch/>
            </p:blipFill>
            <p:spPr>
              <a:xfrm>
                <a:off x="3873868" y="7404261"/>
                <a:ext cx="2121408" cy="2139696"/>
              </a:xfrm>
              <a:prstGeom prst="flowChartConnector">
                <a:avLst/>
              </a:prstGeom>
              <a:ln>
                <a:solidFill>
                  <a:schemeClr val="accent1"/>
                </a:solidFill>
              </a:ln>
            </p:spPr>
          </p:pic>
          <p:pic>
            <p:nvPicPr>
              <p:cNvPr id="11" name="Picture 10">
                <a:extLst>
                  <a:ext uri="{FF2B5EF4-FFF2-40B4-BE49-F238E27FC236}">
                    <a16:creationId xmlns:a16="http://schemas.microsoft.com/office/drawing/2014/main" id="{78C3ACD1-4127-49AC-B2ED-77F4C92463B7}"/>
                  </a:ext>
                </a:extLst>
              </p:cNvPr>
              <p:cNvPicPr preferRelativeResize="0">
                <a:picLocks/>
              </p:cNvPicPr>
              <p:nvPr/>
            </p:nvPicPr>
            <p:blipFill>
              <a:blip r:embed="rId14"/>
              <a:stretch>
                <a:fillRect/>
              </a:stretch>
            </p:blipFill>
            <p:spPr>
              <a:xfrm>
                <a:off x="3751162" y="7299105"/>
                <a:ext cx="2377440" cy="2350008"/>
              </a:xfrm>
              <a:prstGeom prst="ellipse">
                <a:avLst/>
              </a:prstGeom>
              <a:ln>
                <a:noFill/>
              </a:ln>
              <a:effectLst>
                <a:softEdge rad="112500"/>
              </a:effectLst>
            </p:spPr>
          </p:pic>
        </p:grpSp>
      </p:grpSp>
      <p:grpSp>
        <p:nvGrpSpPr>
          <p:cNvPr id="38" name="Group 37">
            <a:extLst>
              <a:ext uri="{FF2B5EF4-FFF2-40B4-BE49-F238E27FC236}">
                <a16:creationId xmlns:a16="http://schemas.microsoft.com/office/drawing/2014/main" id="{E6ABFF3D-1C45-468C-8480-AA33F3A1C16C}"/>
              </a:ext>
            </a:extLst>
          </p:cNvPr>
          <p:cNvGrpSpPr/>
          <p:nvPr/>
        </p:nvGrpSpPr>
        <p:grpSpPr>
          <a:xfrm>
            <a:off x="2993125" y="4397728"/>
            <a:ext cx="7498209" cy="2353671"/>
            <a:chOff x="2993125" y="4397728"/>
            <a:chExt cx="7498209" cy="2353671"/>
          </a:xfrm>
        </p:grpSpPr>
        <p:sp>
          <p:nvSpPr>
            <p:cNvPr id="140" name="TextBox 139">
              <a:extLst>
                <a:ext uri="{FF2B5EF4-FFF2-40B4-BE49-F238E27FC236}">
                  <a16:creationId xmlns:a16="http://schemas.microsoft.com/office/drawing/2014/main" id="{862478C4-43B1-4C6F-993F-940F4B231A5C}"/>
                </a:ext>
              </a:extLst>
            </p:cNvPr>
            <p:cNvSpPr txBox="1"/>
            <p:nvPr/>
          </p:nvSpPr>
          <p:spPr>
            <a:xfrm>
              <a:off x="3680422" y="4648308"/>
              <a:ext cx="6810912"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Lucy Casas</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grpSp>
          <p:nvGrpSpPr>
            <p:cNvPr id="9" name="Group 8">
              <a:extLst>
                <a:ext uri="{FF2B5EF4-FFF2-40B4-BE49-F238E27FC236}">
                  <a16:creationId xmlns:a16="http://schemas.microsoft.com/office/drawing/2014/main" id="{50920966-760B-4725-B207-BD38FC6A02CA}"/>
                </a:ext>
              </a:extLst>
            </p:cNvPr>
            <p:cNvGrpSpPr/>
            <p:nvPr/>
          </p:nvGrpSpPr>
          <p:grpSpPr>
            <a:xfrm>
              <a:off x="2993125" y="4397728"/>
              <a:ext cx="2377091" cy="2353671"/>
              <a:chOff x="3845555" y="4674943"/>
              <a:chExt cx="2377091" cy="2353671"/>
            </a:xfrm>
          </p:grpSpPr>
          <p:pic>
            <p:nvPicPr>
              <p:cNvPr id="85" name="Picture 84">
                <a:extLst>
                  <a:ext uri="{FF2B5EF4-FFF2-40B4-BE49-F238E27FC236}">
                    <a16:creationId xmlns:a16="http://schemas.microsoft.com/office/drawing/2014/main" id="{6FA76FD9-C8CC-4BB4-8CFA-B5A3E641273D}"/>
                  </a:ext>
                </a:extLst>
              </p:cNvPr>
              <p:cNvPicPr preferRelativeResize="0">
                <a:picLocks/>
              </p:cNvPicPr>
              <p:nvPr/>
            </p:nvPicPr>
            <p:blipFill rotWithShape="1">
              <a:blip r:embed="rId3"/>
              <a:srcRect l="10389" t="31541" r="78973" b="44510"/>
              <a:stretch/>
            </p:blipFill>
            <p:spPr>
              <a:xfrm>
                <a:off x="3966293" y="4794839"/>
                <a:ext cx="2121408" cy="2139696"/>
              </a:xfrm>
              <a:prstGeom prst="flowChartConnector">
                <a:avLst/>
              </a:prstGeom>
              <a:ln>
                <a:solidFill>
                  <a:schemeClr val="accent1"/>
                </a:solidFill>
              </a:ln>
            </p:spPr>
          </p:pic>
          <p:pic>
            <p:nvPicPr>
              <p:cNvPr id="93" name="Picture 92">
                <a:extLst>
                  <a:ext uri="{FF2B5EF4-FFF2-40B4-BE49-F238E27FC236}">
                    <a16:creationId xmlns:a16="http://schemas.microsoft.com/office/drawing/2014/main" id="{0172ED6D-54ED-473C-B88A-D58E56DD1903}"/>
                  </a:ext>
                </a:extLst>
              </p:cNvPr>
              <p:cNvPicPr>
                <a:picLocks noChangeAspect="1"/>
              </p:cNvPicPr>
              <p:nvPr/>
            </p:nvPicPr>
            <p:blipFill>
              <a:blip r:embed="rId15"/>
              <a:stretch>
                <a:fillRect/>
              </a:stretch>
            </p:blipFill>
            <p:spPr>
              <a:xfrm>
                <a:off x="3845555" y="4674943"/>
                <a:ext cx="2377091" cy="2353671"/>
              </a:xfrm>
              <a:prstGeom prst="ellipse">
                <a:avLst/>
              </a:prstGeom>
              <a:ln>
                <a:noFill/>
              </a:ln>
              <a:effectLst>
                <a:softEdge rad="112500"/>
              </a:effectLst>
            </p:spPr>
          </p:pic>
        </p:grpSp>
      </p:grpSp>
      <p:grpSp>
        <p:nvGrpSpPr>
          <p:cNvPr id="27" name="Group 26">
            <a:extLst>
              <a:ext uri="{FF2B5EF4-FFF2-40B4-BE49-F238E27FC236}">
                <a16:creationId xmlns:a16="http://schemas.microsoft.com/office/drawing/2014/main" id="{C428D1E6-0BA2-4A9E-8959-D7ECE8C674B6}"/>
              </a:ext>
            </a:extLst>
          </p:cNvPr>
          <p:cNvGrpSpPr/>
          <p:nvPr/>
        </p:nvGrpSpPr>
        <p:grpSpPr>
          <a:xfrm>
            <a:off x="11654950" y="11479381"/>
            <a:ext cx="7353765" cy="2139696"/>
            <a:chOff x="12220695" y="12126176"/>
            <a:chExt cx="7353765" cy="2139696"/>
          </a:xfrm>
        </p:grpSpPr>
        <p:sp>
          <p:nvSpPr>
            <p:cNvPr id="66" name="TextBox 65">
              <a:extLst>
                <a:ext uri="{FF2B5EF4-FFF2-40B4-BE49-F238E27FC236}">
                  <a16:creationId xmlns:a16="http://schemas.microsoft.com/office/drawing/2014/main" id="{76810253-3F85-429C-8AE6-17FEDC6B6693}"/>
                </a:ext>
              </a:extLst>
            </p:cNvPr>
            <p:cNvSpPr txBox="1"/>
            <p:nvPr/>
          </p:nvSpPr>
          <p:spPr>
            <a:xfrm>
              <a:off x="12762180" y="12244143"/>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pic>
          <p:nvPicPr>
            <p:cNvPr id="94" name="Picture 93">
              <a:extLst>
                <a:ext uri="{FF2B5EF4-FFF2-40B4-BE49-F238E27FC236}">
                  <a16:creationId xmlns:a16="http://schemas.microsoft.com/office/drawing/2014/main" id="{764799A3-996B-4682-9207-BA95BB636E55}"/>
                </a:ext>
              </a:extLst>
            </p:cNvPr>
            <p:cNvPicPr preferRelativeResize="0">
              <a:picLocks/>
            </p:cNvPicPr>
            <p:nvPr/>
          </p:nvPicPr>
          <p:blipFill rotWithShape="1">
            <a:blip r:embed="rId3"/>
            <a:srcRect l="10389" t="31541" r="78973" b="44510"/>
            <a:stretch/>
          </p:blipFill>
          <p:spPr>
            <a:xfrm>
              <a:off x="12220695" y="12126176"/>
              <a:ext cx="2121408" cy="2139696"/>
            </a:xfrm>
            <a:prstGeom prst="flowChartConnector">
              <a:avLst/>
            </a:prstGeom>
            <a:ln>
              <a:solidFill>
                <a:schemeClr val="accent1"/>
              </a:solidFill>
            </a:ln>
          </p:spPr>
        </p:pic>
      </p:grpSp>
      <p:cxnSp>
        <p:nvCxnSpPr>
          <p:cNvPr id="97" name="Straight Arrow Connector 96">
            <a:extLst>
              <a:ext uri="{FF2B5EF4-FFF2-40B4-BE49-F238E27FC236}">
                <a16:creationId xmlns:a16="http://schemas.microsoft.com/office/drawing/2014/main" id="{5C97353C-E68C-4787-A1B2-0EA7F670B7F7}"/>
              </a:ext>
            </a:extLst>
          </p:cNvPr>
          <p:cNvCxnSpPr>
            <a:cxnSpLocks/>
          </p:cNvCxnSpPr>
          <p:nvPr/>
        </p:nvCxnSpPr>
        <p:spPr>
          <a:xfrm flipV="1">
            <a:off x="2439951" y="5574563"/>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598F3B31-72F7-4553-A8B9-6797BB2B8228}"/>
              </a:ext>
            </a:extLst>
          </p:cNvPr>
          <p:cNvCxnSpPr>
            <a:cxnSpLocks/>
          </p:cNvCxnSpPr>
          <p:nvPr/>
        </p:nvCxnSpPr>
        <p:spPr>
          <a:xfrm flipV="1">
            <a:off x="2439951" y="8033400"/>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61486953-7CF9-4E2C-B515-0833BB5142B4}"/>
              </a:ext>
            </a:extLst>
          </p:cNvPr>
          <p:cNvCxnSpPr>
            <a:cxnSpLocks/>
          </p:cNvCxnSpPr>
          <p:nvPr/>
        </p:nvCxnSpPr>
        <p:spPr>
          <a:xfrm flipV="1">
            <a:off x="2439951" y="10318754"/>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7537DC2D-72AD-41A4-BFB9-916FD2D9EF4A}"/>
              </a:ext>
            </a:extLst>
          </p:cNvPr>
          <p:cNvCxnSpPr>
            <a:cxnSpLocks/>
          </p:cNvCxnSpPr>
          <p:nvPr/>
        </p:nvCxnSpPr>
        <p:spPr>
          <a:xfrm flipV="1">
            <a:off x="2456626" y="12590521"/>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a:extLst>
              <a:ext uri="{FF2B5EF4-FFF2-40B4-BE49-F238E27FC236}">
                <a16:creationId xmlns:a16="http://schemas.microsoft.com/office/drawing/2014/main" id="{351EF0D4-457D-4A5B-889D-70DA81602C50}"/>
              </a:ext>
            </a:extLst>
          </p:cNvPr>
          <p:cNvCxnSpPr>
            <a:cxnSpLocks/>
            <a:endCxn id="94" idx="2"/>
          </p:cNvCxnSpPr>
          <p:nvPr/>
        </p:nvCxnSpPr>
        <p:spPr>
          <a:xfrm>
            <a:off x="10807237" y="12543142"/>
            <a:ext cx="847713" cy="608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46215415-3C55-4C96-9370-8C0149417980}"/>
              </a:ext>
            </a:extLst>
          </p:cNvPr>
          <p:cNvCxnSpPr>
            <a:cxnSpLocks/>
            <a:endCxn id="30" idx="2"/>
          </p:cNvCxnSpPr>
          <p:nvPr/>
        </p:nvCxnSpPr>
        <p:spPr>
          <a:xfrm>
            <a:off x="19324468" y="5520965"/>
            <a:ext cx="56766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622BEC0E-4845-4BDE-A89B-115EBB8AF2EA}"/>
              </a:ext>
            </a:extLst>
          </p:cNvPr>
          <p:cNvCxnSpPr>
            <a:cxnSpLocks/>
          </p:cNvCxnSpPr>
          <p:nvPr/>
        </p:nvCxnSpPr>
        <p:spPr>
          <a:xfrm>
            <a:off x="19351119" y="8033400"/>
            <a:ext cx="56766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DDC766AB-38CC-4435-A4A6-342FA36E27A5}"/>
              </a:ext>
            </a:extLst>
          </p:cNvPr>
          <p:cNvCxnSpPr>
            <a:cxnSpLocks/>
          </p:cNvCxnSpPr>
          <p:nvPr/>
        </p:nvCxnSpPr>
        <p:spPr>
          <a:xfrm>
            <a:off x="19324468" y="10248221"/>
            <a:ext cx="56766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BBAEEA34-ECC4-4F6F-80A5-AAD6F8338771}"/>
              </a:ext>
            </a:extLst>
          </p:cNvPr>
          <p:cNvCxnSpPr>
            <a:cxnSpLocks/>
            <a:endCxn id="78" idx="2"/>
          </p:cNvCxnSpPr>
          <p:nvPr/>
        </p:nvCxnSpPr>
        <p:spPr>
          <a:xfrm>
            <a:off x="19300023" y="12458826"/>
            <a:ext cx="592111"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6839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6672C2-B731-464C-A85B-167FA85C8C36}"/>
              </a:ext>
            </a:extLst>
          </p:cNvPr>
          <p:cNvSpPr>
            <a:spLocks noGrp="1"/>
          </p:cNvSpPr>
          <p:nvPr>
            <p:ph type="sldNum" sz="quarter" idx="4"/>
          </p:nvPr>
        </p:nvSpPr>
        <p:spPr>
          <a:xfrm>
            <a:off x="6130232" y="14522324"/>
            <a:ext cx="1839915" cy="92461"/>
          </a:xfrm>
        </p:spPr>
        <p:txBody>
          <a:bodyPr/>
          <a:lstStyle/>
          <a:p>
            <a:r>
              <a:rPr lang="en-US" dirty="0"/>
              <a:t>Page </a:t>
            </a:r>
            <a:fld id="{5A9C12DC-491F-9444-86A2-13AC5C62A2FC}" type="slidenum">
              <a:rPr lang="en-US" smtClean="0"/>
              <a:pPr/>
              <a:t>7</a:t>
            </a:fld>
            <a:endParaRPr lang="en-US" dirty="0"/>
          </a:p>
        </p:txBody>
      </p:sp>
      <p:sp>
        <p:nvSpPr>
          <p:cNvPr id="3" name="Footer Placeholder 2">
            <a:extLst>
              <a:ext uri="{FF2B5EF4-FFF2-40B4-BE49-F238E27FC236}">
                <a16:creationId xmlns:a16="http://schemas.microsoft.com/office/drawing/2014/main" id="{345B223D-11BE-45FD-941A-355FDA376F27}"/>
              </a:ext>
            </a:extLst>
          </p:cNvPr>
          <p:cNvSpPr>
            <a:spLocks noGrp="1"/>
          </p:cNvSpPr>
          <p:nvPr>
            <p:ph type="ftr" sz="quarter" idx="3"/>
          </p:nvPr>
        </p:nvSpPr>
        <p:spPr/>
        <p:txBody>
          <a:bodyPr/>
          <a:lstStyle/>
          <a:p>
            <a:r>
              <a:rPr lang="en-US" dirty="0"/>
              <a:t>Confidential Property of Schneider Electric |</a:t>
            </a:r>
          </a:p>
        </p:txBody>
      </p:sp>
      <p:sp>
        <p:nvSpPr>
          <p:cNvPr id="4" name="TextBox 3">
            <a:extLst>
              <a:ext uri="{FF2B5EF4-FFF2-40B4-BE49-F238E27FC236}">
                <a16:creationId xmlns:a16="http://schemas.microsoft.com/office/drawing/2014/main" id="{D5B300DB-1946-4F67-A230-36C35BA8BA8D}"/>
              </a:ext>
            </a:extLst>
          </p:cNvPr>
          <p:cNvSpPr txBox="1"/>
          <p:nvPr/>
        </p:nvSpPr>
        <p:spPr>
          <a:xfrm>
            <a:off x="2230685" y="527660"/>
            <a:ext cx="27899823" cy="2119555"/>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n-US" sz="6000" dirty="0"/>
              <a:t>Tools Process Mgt, Resource Coordination </a:t>
            </a:r>
            <a:r>
              <a:rPr lang="es-419" sz="6000" dirty="0"/>
              <a:t>&amp; </a:t>
            </a:r>
            <a:r>
              <a:rPr lang="en-US" sz="6000" dirty="0"/>
              <a:t>Idea Generation &amp; Evolution</a:t>
            </a:r>
          </a:p>
          <a:p>
            <a:endParaRPr lang="en-US" sz="6000" dirty="0"/>
          </a:p>
        </p:txBody>
      </p:sp>
      <p:cxnSp>
        <p:nvCxnSpPr>
          <p:cNvPr id="7" name="Straight Connector 6">
            <a:extLst>
              <a:ext uri="{FF2B5EF4-FFF2-40B4-BE49-F238E27FC236}">
                <a16:creationId xmlns:a16="http://schemas.microsoft.com/office/drawing/2014/main" id="{67DA5226-C868-434B-B939-8E9E8A3C3C54}"/>
              </a:ext>
            </a:extLst>
          </p:cNvPr>
          <p:cNvCxnSpPr>
            <a:cxnSpLocks/>
          </p:cNvCxnSpPr>
          <p:nvPr/>
        </p:nvCxnSpPr>
        <p:spPr>
          <a:xfrm flipV="1">
            <a:off x="5829165" y="4510585"/>
            <a:ext cx="20582247" cy="70754"/>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FD505AA4-6939-4A26-B54D-D0794F85012B}"/>
              </a:ext>
            </a:extLst>
          </p:cNvPr>
          <p:cNvCxnSpPr>
            <a:cxnSpLocks/>
            <a:stCxn id="5" idx="2"/>
          </p:cNvCxnSpPr>
          <p:nvPr/>
        </p:nvCxnSpPr>
        <p:spPr>
          <a:xfrm>
            <a:off x="15612915" y="3680892"/>
            <a:ext cx="0" cy="829693"/>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36" name="Group 235">
            <a:extLst>
              <a:ext uri="{FF2B5EF4-FFF2-40B4-BE49-F238E27FC236}">
                <a16:creationId xmlns:a16="http://schemas.microsoft.com/office/drawing/2014/main" id="{397FA0B4-2E36-407F-86FB-1C0236FFAE72}"/>
              </a:ext>
            </a:extLst>
          </p:cNvPr>
          <p:cNvGrpSpPr/>
          <p:nvPr/>
        </p:nvGrpSpPr>
        <p:grpSpPr>
          <a:xfrm>
            <a:off x="11426272" y="1781049"/>
            <a:ext cx="7622324" cy="2276790"/>
            <a:chOff x="11802792" y="1727169"/>
            <a:chExt cx="7622324" cy="2276790"/>
          </a:xfrm>
        </p:grpSpPr>
        <p:sp>
          <p:nvSpPr>
            <p:cNvPr id="6" name="Oval 5">
              <a:extLst>
                <a:ext uri="{FF2B5EF4-FFF2-40B4-BE49-F238E27FC236}">
                  <a16:creationId xmlns:a16="http://schemas.microsoft.com/office/drawing/2014/main" id="{45E335D1-CFA1-4918-BF04-686E4392751C}"/>
                </a:ext>
              </a:extLst>
            </p:cNvPr>
            <p:cNvSpPr/>
            <p:nvPr/>
          </p:nvSpPr>
          <p:spPr>
            <a:xfrm>
              <a:off x="11922044" y="1810358"/>
              <a:ext cx="2115052" cy="2089759"/>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5" name="TextBox 4">
              <a:extLst>
                <a:ext uri="{FF2B5EF4-FFF2-40B4-BE49-F238E27FC236}">
                  <a16:creationId xmlns:a16="http://schemas.microsoft.com/office/drawing/2014/main" id="{4266BD98-B841-4DD6-93F3-2B1B876C73B8}"/>
                </a:ext>
              </a:extLst>
            </p:cNvPr>
            <p:cNvSpPr txBox="1"/>
            <p:nvPr/>
          </p:nvSpPr>
          <p:spPr>
            <a:xfrm>
              <a:off x="12553754" y="2012146"/>
              <a:ext cx="6871362" cy="161486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Juan Martin Rosas</a:t>
              </a:r>
            </a:p>
            <a:p>
              <a:r>
                <a:rPr lang="en-US" sz="2364" b="1" dirty="0">
                  <a:solidFill>
                    <a:schemeClr val="bg1"/>
                  </a:solidFill>
                </a:rPr>
                <a:t>	</a:t>
              </a:r>
              <a:r>
                <a:rPr lang="en-US" sz="2000" b="1" dirty="0">
                  <a:solidFill>
                    <a:schemeClr val="bg1"/>
                  </a:solidFill>
                </a:rPr>
                <a:t>Procurement Sr Program Mgr</a:t>
              </a:r>
              <a:r>
                <a:rPr lang="en-US" sz="2800" b="1" dirty="0">
                  <a:solidFill>
                    <a:schemeClr val="bg1"/>
                  </a:solidFill>
                </a:rPr>
                <a:t>, </a:t>
              </a:r>
              <a:r>
                <a:rPr lang="en-US" sz="2000" b="1" dirty="0">
                  <a:solidFill>
                    <a:schemeClr val="bg1"/>
                  </a:solidFill>
                </a:rPr>
                <a:t>MTY, MEX</a:t>
              </a:r>
            </a:p>
            <a:p>
              <a:endParaRPr lang="en-US" sz="2956" dirty="0">
                <a:solidFill>
                  <a:schemeClr val="bg1"/>
                </a:solidFill>
              </a:endParaRPr>
            </a:p>
          </p:txBody>
        </p:sp>
        <p:pic>
          <p:nvPicPr>
            <p:cNvPr id="8" name="Picture 7">
              <a:extLst>
                <a:ext uri="{FF2B5EF4-FFF2-40B4-BE49-F238E27FC236}">
                  <a16:creationId xmlns:a16="http://schemas.microsoft.com/office/drawing/2014/main" id="{38F0FC75-3B91-4900-B9B7-42C3869055E6}"/>
                </a:ext>
              </a:extLst>
            </p:cNvPr>
            <p:cNvPicPr>
              <a:picLocks noChangeAspect="1"/>
            </p:cNvPicPr>
            <p:nvPr/>
          </p:nvPicPr>
          <p:blipFill rotWithShape="1">
            <a:blip r:embed="rId3"/>
            <a:srcRect r="8061" b="6015"/>
            <a:stretch/>
          </p:blipFill>
          <p:spPr>
            <a:xfrm>
              <a:off x="11802792" y="1727169"/>
              <a:ext cx="2325539" cy="2276790"/>
            </a:xfrm>
            <a:prstGeom prst="ellipse">
              <a:avLst/>
            </a:prstGeom>
            <a:ln>
              <a:noFill/>
            </a:ln>
            <a:effectLst>
              <a:softEdge rad="112500"/>
            </a:effectLst>
          </p:spPr>
        </p:pic>
      </p:grpSp>
      <p:grpSp>
        <p:nvGrpSpPr>
          <p:cNvPr id="242" name="Group 241">
            <a:extLst>
              <a:ext uri="{FF2B5EF4-FFF2-40B4-BE49-F238E27FC236}">
                <a16:creationId xmlns:a16="http://schemas.microsoft.com/office/drawing/2014/main" id="{F02D3BE5-A0FF-4DEE-8F08-4824B67F687E}"/>
              </a:ext>
            </a:extLst>
          </p:cNvPr>
          <p:cNvGrpSpPr/>
          <p:nvPr/>
        </p:nvGrpSpPr>
        <p:grpSpPr>
          <a:xfrm>
            <a:off x="2709960" y="4634308"/>
            <a:ext cx="6778093" cy="2312189"/>
            <a:chOff x="1840166" y="4661202"/>
            <a:chExt cx="6778093" cy="2312189"/>
          </a:xfrm>
        </p:grpSpPr>
        <p:cxnSp>
          <p:nvCxnSpPr>
            <p:cNvPr id="23" name="Straight Arrow Connector 22">
              <a:extLst>
                <a:ext uri="{FF2B5EF4-FFF2-40B4-BE49-F238E27FC236}">
                  <a16:creationId xmlns:a16="http://schemas.microsoft.com/office/drawing/2014/main" id="{439FC939-C81C-4CB3-891A-09FB05BBF68C}"/>
                </a:ext>
              </a:extLst>
            </p:cNvPr>
            <p:cNvCxnSpPr>
              <a:cxnSpLocks/>
            </p:cNvCxnSpPr>
            <p:nvPr/>
          </p:nvCxnSpPr>
          <p:spPr>
            <a:xfrm>
              <a:off x="4959371" y="4661202"/>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FD0300CD-B019-406A-B110-D21EC2D55A6F}"/>
                </a:ext>
              </a:extLst>
            </p:cNvPr>
            <p:cNvCxnSpPr>
              <a:cxnSpLocks/>
            </p:cNvCxnSpPr>
            <p:nvPr/>
          </p:nvCxnSpPr>
          <p:spPr>
            <a:xfrm flipH="1">
              <a:off x="4910820" y="6171839"/>
              <a:ext cx="10451" cy="80155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a:extLst>
                <a:ext uri="{FF2B5EF4-FFF2-40B4-BE49-F238E27FC236}">
                  <a16:creationId xmlns:a16="http://schemas.microsoft.com/office/drawing/2014/main" id="{16F78E70-2849-404B-A33D-FC9878662F61}"/>
                </a:ext>
              </a:extLst>
            </p:cNvPr>
            <p:cNvSpPr/>
            <p:nvPr/>
          </p:nvSpPr>
          <p:spPr>
            <a:xfrm>
              <a:off x="1840166" y="5070559"/>
              <a:ext cx="6778093" cy="1061829"/>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700" b="1" dirty="0">
                <a:solidFill>
                  <a:schemeClr val="bg1"/>
                </a:solidFill>
              </a:endParaRPr>
            </a:p>
            <a:p>
              <a:pPr algn="ctr"/>
              <a:r>
                <a:rPr lang="es-419" sz="2800" b="1" dirty="0">
                  <a:solidFill>
                    <a:schemeClr val="bg1"/>
                  </a:solidFill>
                </a:rPr>
                <a:t>Tools &amp; Processes Mgt. Resources Coordination</a:t>
              </a:r>
              <a:endParaRPr lang="en-US" sz="700" b="1" dirty="0">
                <a:solidFill>
                  <a:schemeClr val="bg1"/>
                </a:solidFill>
              </a:endParaRPr>
            </a:p>
          </p:txBody>
        </p:sp>
      </p:grpSp>
      <p:cxnSp>
        <p:nvCxnSpPr>
          <p:cNvPr id="58" name="Straight Connector 57">
            <a:extLst>
              <a:ext uri="{FF2B5EF4-FFF2-40B4-BE49-F238E27FC236}">
                <a16:creationId xmlns:a16="http://schemas.microsoft.com/office/drawing/2014/main" id="{C002AF14-1EB3-4D3E-9B4D-3CCCC833CA63}"/>
              </a:ext>
            </a:extLst>
          </p:cNvPr>
          <p:cNvCxnSpPr>
            <a:cxnSpLocks/>
          </p:cNvCxnSpPr>
          <p:nvPr/>
        </p:nvCxnSpPr>
        <p:spPr>
          <a:xfrm flipH="1">
            <a:off x="1014951" y="6914552"/>
            <a:ext cx="36107" cy="486059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1E29293E-A73D-4442-8C6B-1F0C96B11C64}"/>
              </a:ext>
            </a:extLst>
          </p:cNvPr>
          <p:cNvCxnSpPr>
            <a:cxnSpLocks/>
            <a:endCxn id="1028" idx="2"/>
          </p:cNvCxnSpPr>
          <p:nvPr/>
        </p:nvCxnSpPr>
        <p:spPr>
          <a:xfrm>
            <a:off x="1018470" y="8011007"/>
            <a:ext cx="44198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BEC1A476-87AE-457E-9D81-BC98C7F2232E}"/>
              </a:ext>
            </a:extLst>
          </p:cNvPr>
          <p:cNvCxnSpPr>
            <a:cxnSpLocks/>
          </p:cNvCxnSpPr>
          <p:nvPr/>
        </p:nvCxnSpPr>
        <p:spPr>
          <a:xfrm>
            <a:off x="1051058" y="6914552"/>
            <a:ext cx="5537754"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B81AF20B-2097-46B3-9BA3-3DB822EE062A}"/>
              </a:ext>
            </a:extLst>
          </p:cNvPr>
          <p:cNvSpPr txBox="1"/>
          <p:nvPr/>
        </p:nvSpPr>
        <p:spPr>
          <a:xfrm>
            <a:off x="2068890" y="7310531"/>
            <a:ext cx="4290085"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Julio Olivares</a:t>
            </a:r>
          </a:p>
          <a:p>
            <a:r>
              <a:rPr lang="en-US" sz="2000" b="1" dirty="0">
                <a:solidFill>
                  <a:schemeClr val="bg1"/>
                </a:solidFill>
              </a:rPr>
              <a:t>            </a:t>
            </a:r>
            <a:r>
              <a:rPr lang="en-US" sz="1600" b="1" dirty="0">
                <a:solidFill>
                  <a:schemeClr val="bg1"/>
                </a:solidFill>
              </a:rPr>
              <a:t>IT Business Partner, MTY, MEX</a:t>
            </a:r>
          </a:p>
          <a:p>
            <a:r>
              <a:rPr lang="en-US" sz="1600" b="1" dirty="0">
                <a:solidFill>
                  <a:schemeClr val="bg1"/>
                </a:solidFill>
              </a:rPr>
              <a:t>              IT Coordination / Web Apps Dev</a:t>
            </a:r>
          </a:p>
        </p:txBody>
      </p:sp>
      <p:pic>
        <p:nvPicPr>
          <p:cNvPr id="1028" name="Picture 4" descr="https://spiceportal.schneider-electric.com/image/user_male_portrait?img_id=34880470&amp;img_id_token=h5RyNrPUH4NtSNLtxM%2BO4rEcFjE%3D&amp;t=1528907971628">
            <a:extLst>
              <a:ext uri="{FF2B5EF4-FFF2-40B4-BE49-F238E27FC236}">
                <a16:creationId xmlns:a16="http://schemas.microsoft.com/office/drawing/2014/main" id="{C0769A22-AD32-445F-A99B-6E8554EC8433}"/>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460453" y="7220051"/>
            <a:ext cx="1466758" cy="1581912"/>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41464E2-B99B-49C7-B397-04671016CD55}"/>
              </a:ext>
            </a:extLst>
          </p:cNvPr>
          <p:cNvSpPr txBox="1"/>
          <p:nvPr/>
        </p:nvSpPr>
        <p:spPr>
          <a:xfrm>
            <a:off x="2073349" y="9245562"/>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Luis Perez </a:t>
            </a:r>
          </a:p>
          <a:p>
            <a:r>
              <a:rPr lang="en-US" sz="2400" b="1" dirty="0">
                <a:solidFill>
                  <a:schemeClr val="bg1"/>
                </a:solidFill>
              </a:rPr>
              <a:t>          </a:t>
            </a:r>
            <a:r>
              <a:rPr lang="en-US" sz="1800" b="1" dirty="0">
                <a:solidFill>
                  <a:schemeClr val="bg1"/>
                </a:solidFill>
              </a:rPr>
              <a:t>IT Analyst, MTY, MEX</a:t>
            </a:r>
          </a:p>
          <a:p>
            <a:r>
              <a:rPr lang="en-US" sz="1800" b="1" dirty="0">
                <a:solidFill>
                  <a:schemeClr val="bg1"/>
                </a:solidFill>
              </a:rPr>
              <a:t>             Web Apps Development</a:t>
            </a:r>
            <a:endParaRPr lang="en-US" sz="2400" b="1" dirty="0">
              <a:solidFill>
                <a:schemeClr val="bg1"/>
              </a:solidFill>
            </a:endParaRPr>
          </a:p>
        </p:txBody>
      </p:sp>
      <p:pic>
        <p:nvPicPr>
          <p:cNvPr id="18" name="Picture 17">
            <a:extLst>
              <a:ext uri="{FF2B5EF4-FFF2-40B4-BE49-F238E27FC236}">
                <a16:creationId xmlns:a16="http://schemas.microsoft.com/office/drawing/2014/main" id="{8E1C9F81-CDAE-4529-9E73-6378BB353741}"/>
              </a:ext>
            </a:extLst>
          </p:cNvPr>
          <p:cNvPicPr preferRelativeResize="0">
            <a:picLocks/>
          </p:cNvPicPr>
          <p:nvPr/>
        </p:nvPicPr>
        <p:blipFill>
          <a:blip r:embed="rId5" cstate="email">
            <a:extLst>
              <a:ext uri="{28A0092B-C50C-407E-A947-70E740481C1C}">
                <a14:useLocalDpi xmlns:a14="http://schemas.microsoft.com/office/drawing/2010/main" val="0"/>
              </a:ext>
            </a:extLst>
          </a:blip>
          <a:stretch>
            <a:fillRect/>
          </a:stretch>
        </p:blipFill>
        <p:spPr>
          <a:xfrm>
            <a:off x="1463959" y="9168681"/>
            <a:ext cx="1463040" cy="1581912"/>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44" name="TextBox 43">
            <a:extLst>
              <a:ext uri="{FF2B5EF4-FFF2-40B4-BE49-F238E27FC236}">
                <a16:creationId xmlns:a16="http://schemas.microsoft.com/office/drawing/2014/main" id="{1D09BA36-3C58-4C50-B2A5-D046A80DEBC8}"/>
              </a:ext>
            </a:extLst>
          </p:cNvPr>
          <p:cNvSpPr txBox="1"/>
          <p:nvPr/>
        </p:nvSpPr>
        <p:spPr>
          <a:xfrm>
            <a:off x="7460995" y="7316763"/>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Brenda Mezquitic</a:t>
            </a:r>
          </a:p>
          <a:p>
            <a:r>
              <a:rPr lang="en-US" sz="2000" b="1" dirty="0">
                <a:solidFill>
                  <a:schemeClr val="bg1"/>
                </a:solidFill>
              </a:rPr>
              <a:t>                </a:t>
            </a:r>
            <a:r>
              <a:rPr lang="en-US" sz="1600" b="1" dirty="0">
                <a:solidFill>
                  <a:schemeClr val="bg1"/>
                </a:solidFill>
              </a:rPr>
              <a:t>IT Intern, MTY, MEX</a:t>
            </a:r>
          </a:p>
          <a:p>
            <a:r>
              <a:rPr lang="en-US" sz="1600" b="1" dirty="0">
                <a:solidFill>
                  <a:schemeClr val="bg1"/>
                </a:solidFill>
              </a:rPr>
              <a:t>                    Web Apps Development</a:t>
            </a:r>
          </a:p>
        </p:txBody>
      </p:sp>
      <p:pic>
        <p:nvPicPr>
          <p:cNvPr id="49" name="Picture 48">
            <a:extLst>
              <a:ext uri="{FF2B5EF4-FFF2-40B4-BE49-F238E27FC236}">
                <a16:creationId xmlns:a16="http://schemas.microsoft.com/office/drawing/2014/main" id="{C506B515-A060-4447-8F4C-9BBF7E471ACA}"/>
              </a:ext>
            </a:extLst>
          </p:cNvPr>
          <p:cNvPicPr preferRelativeResize="0">
            <a:picLocks/>
          </p:cNvPicPr>
          <p:nvPr/>
        </p:nvPicPr>
        <p:blipFill>
          <a:blip r:embed="rId6" cstate="email">
            <a:extLst>
              <a:ext uri="{28A0092B-C50C-407E-A947-70E740481C1C}">
                <a14:useLocalDpi xmlns:a14="http://schemas.microsoft.com/office/drawing/2010/main" val="0"/>
              </a:ext>
            </a:extLst>
          </a:blip>
          <a:stretch>
            <a:fillRect/>
          </a:stretch>
        </p:blipFill>
        <p:spPr>
          <a:xfrm>
            <a:off x="7034257" y="7272562"/>
            <a:ext cx="1463040" cy="1581912"/>
          </a:xfrm>
          <a:prstGeom prst="ellipse">
            <a:avLst/>
          </a:prstGeom>
          <a:ln w="63500" cap="rnd">
            <a:noFill/>
          </a:ln>
          <a:effectLst/>
        </p:spPr>
      </p:pic>
      <p:sp>
        <p:nvSpPr>
          <p:cNvPr id="47" name="TextBox 46">
            <a:extLst>
              <a:ext uri="{FF2B5EF4-FFF2-40B4-BE49-F238E27FC236}">
                <a16:creationId xmlns:a16="http://schemas.microsoft.com/office/drawing/2014/main" id="{2B181B2B-9C8D-4DAE-B615-D77FE5BE8C59}"/>
              </a:ext>
            </a:extLst>
          </p:cNvPr>
          <p:cNvSpPr txBox="1"/>
          <p:nvPr/>
        </p:nvSpPr>
        <p:spPr>
          <a:xfrm>
            <a:off x="2082087" y="11027479"/>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s-MX" sz="1800" b="1" dirty="0">
                <a:solidFill>
                  <a:schemeClr val="bg1"/>
                </a:solidFill>
              </a:rPr>
              <a:t>        </a:t>
            </a:r>
            <a:r>
              <a:rPr lang="en-US" sz="1800" b="1" dirty="0">
                <a:solidFill>
                  <a:schemeClr val="bg1"/>
                </a:solidFill>
              </a:rPr>
              <a:t>     </a:t>
            </a:r>
            <a:r>
              <a:rPr lang="en-US" sz="2800" b="1" dirty="0">
                <a:solidFill>
                  <a:schemeClr val="bg1"/>
                </a:solidFill>
              </a:rPr>
              <a:t>Veronica Vielma   </a:t>
            </a:r>
          </a:p>
          <a:p>
            <a:r>
              <a:rPr lang="en-US" sz="2000" b="1" dirty="0">
                <a:solidFill>
                  <a:schemeClr val="bg1"/>
                </a:solidFill>
              </a:rPr>
              <a:t>            </a:t>
            </a:r>
            <a:r>
              <a:rPr lang="en-US" sz="1600" b="1" dirty="0">
                <a:solidFill>
                  <a:schemeClr val="bg1"/>
                </a:solidFill>
              </a:rPr>
              <a:t>Project Manager Intern, MTY,MEX </a:t>
            </a:r>
          </a:p>
          <a:p>
            <a:r>
              <a:rPr lang="en-US" sz="1600" b="1" dirty="0">
                <a:solidFill>
                  <a:schemeClr val="bg1"/>
                </a:solidFill>
              </a:rPr>
              <a:t>               PM support</a:t>
            </a:r>
            <a:r>
              <a:rPr lang="en-US" sz="1800" b="1" dirty="0">
                <a:solidFill>
                  <a:schemeClr val="bg1"/>
                </a:solidFill>
              </a:rPr>
              <a:t>   </a:t>
            </a:r>
            <a:r>
              <a:rPr lang="en-US" sz="1600" b="1" dirty="0">
                <a:solidFill>
                  <a:schemeClr val="bg1"/>
                </a:solidFill>
              </a:rPr>
              <a:t>    </a:t>
            </a:r>
          </a:p>
        </p:txBody>
      </p:sp>
      <p:pic>
        <p:nvPicPr>
          <p:cNvPr id="11" name="Picture 10">
            <a:extLst>
              <a:ext uri="{FF2B5EF4-FFF2-40B4-BE49-F238E27FC236}">
                <a16:creationId xmlns:a16="http://schemas.microsoft.com/office/drawing/2014/main" id="{21D644BC-88C7-413D-8D4A-12B87E8DFA65}"/>
              </a:ext>
            </a:extLst>
          </p:cNvPr>
          <p:cNvPicPr preferRelativeResize="0">
            <a:picLocks/>
          </p:cNvPicPr>
          <p:nvPr/>
        </p:nvPicPr>
        <p:blipFill rotWithShape="1">
          <a:blip r:embed="rId7" cstate="email">
            <a:extLst>
              <a:ext uri="{28A0092B-C50C-407E-A947-70E740481C1C}">
                <a14:useLocalDpi xmlns:a14="http://schemas.microsoft.com/office/drawing/2010/main" val="0"/>
              </a:ext>
            </a:extLst>
          </a:blip>
          <a:srcRect l="23738" t="10876" r="26204" b="51363"/>
          <a:stretch/>
        </p:blipFill>
        <p:spPr>
          <a:xfrm>
            <a:off x="1466090" y="10984189"/>
            <a:ext cx="1463040" cy="1581912"/>
          </a:xfrm>
          <a:prstGeom prst="ellipse">
            <a:avLst/>
          </a:prstGeom>
        </p:spPr>
      </p:pic>
      <p:sp>
        <p:nvSpPr>
          <p:cNvPr id="51" name="TextBox 50">
            <a:extLst>
              <a:ext uri="{FF2B5EF4-FFF2-40B4-BE49-F238E27FC236}">
                <a16:creationId xmlns:a16="http://schemas.microsoft.com/office/drawing/2014/main" id="{7DBFB692-F2B8-4267-A64A-C1F751502B4B}"/>
              </a:ext>
            </a:extLst>
          </p:cNvPr>
          <p:cNvSpPr txBox="1"/>
          <p:nvPr/>
        </p:nvSpPr>
        <p:spPr>
          <a:xfrm>
            <a:off x="7451640" y="9260711"/>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400" b="1" dirty="0">
                <a:solidFill>
                  <a:schemeClr val="bg1"/>
                </a:solidFill>
              </a:rPr>
              <a:t>            </a:t>
            </a:r>
            <a:r>
              <a:rPr lang="en-US" sz="2800" b="1" dirty="0">
                <a:solidFill>
                  <a:schemeClr val="bg1"/>
                </a:solidFill>
              </a:rPr>
              <a:t>Diego Laureano</a:t>
            </a:r>
          </a:p>
          <a:p>
            <a:r>
              <a:rPr lang="en-US" sz="1400" b="1" dirty="0">
                <a:solidFill>
                  <a:schemeClr val="bg1"/>
                </a:solidFill>
              </a:rPr>
              <a:t>                     </a:t>
            </a:r>
            <a:r>
              <a:rPr lang="en-US" sz="1600" b="1" dirty="0">
                <a:solidFill>
                  <a:schemeClr val="bg1"/>
                </a:solidFill>
              </a:rPr>
              <a:t>IT Intern, MTY, MEX</a:t>
            </a:r>
          </a:p>
          <a:p>
            <a:r>
              <a:rPr lang="en-US" sz="1600" b="1" dirty="0">
                <a:solidFill>
                  <a:schemeClr val="bg1"/>
                </a:solidFill>
              </a:rPr>
              <a:t>                  Web Apps Development</a:t>
            </a:r>
          </a:p>
        </p:txBody>
      </p:sp>
      <p:pic>
        <p:nvPicPr>
          <p:cNvPr id="91" name="Picture 90">
            <a:extLst>
              <a:ext uri="{FF2B5EF4-FFF2-40B4-BE49-F238E27FC236}">
                <a16:creationId xmlns:a16="http://schemas.microsoft.com/office/drawing/2014/main" id="{5FC4E16F-F9CB-4C8A-9A75-A52906F8C2B2}"/>
              </a:ext>
            </a:extLst>
          </p:cNvPr>
          <p:cNvPicPr preferRelativeResize="0">
            <a:picLocks/>
          </p:cNvPicPr>
          <p:nvPr/>
        </p:nvPicPr>
        <p:blipFill>
          <a:blip r:embed="rId8"/>
          <a:stretch>
            <a:fillRect/>
          </a:stretch>
        </p:blipFill>
        <p:spPr>
          <a:xfrm flipH="1">
            <a:off x="7037899" y="9201256"/>
            <a:ext cx="1463040" cy="1581912"/>
          </a:xfrm>
          <a:prstGeom prst="ellipse">
            <a:avLst/>
          </a:prstGeom>
        </p:spPr>
      </p:pic>
      <p:sp>
        <p:nvSpPr>
          <p:cNvPr id="92" name="TextBox 91">
            <a:extLst>
              <a:ext uri="{FF2B5EF4-FFF2-40B4-BE49-F238E27FC236}">
                <a16:creationId xmlns:a16="http://schemas.microsoft.com/office/drawing/2014/main" id="{405E0C2E-BAF0-4C2E-B4A4-86CA67EF3E73}"/>
              </a:ext>
            </a:extLst>
          </p:cNvPr>
          <p:cNvSpPr txBox="1"/>
          <p:nvPr/>
        </p:nvSpPr>
        <p:spPr>
          <a:xfrm>
            <a:off x="7449323" y="11062703"/>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Paola Rodriguez</a:t>
            </a:r>
          </a:p>
          <a:p>
            <a:r>
              <a:rPr lang="en-US" sz="1600" b="1" dirty="0">
                <a:solidFill>
                  <a:schemeClr val="bg1"/>
                </a:solidFill>
              </a:rPr>
              <a:t>                   IT Intern, MTY, MEX</a:t>
            </a:r>
          </a:p>
          <a:p>
            <a:r>
              <a:rPr lang="en-US" sz="1600" b="1" dirty="0">
                <a:solidFill>
                  <a:schemeClr val="bg1"/>
                </a:solidFill>
              </a:rPr>
              <a:t>                   Web Apps Development</a:t>
            </a:r>
          </a:p>
        </p:txBody>
      </p:sp>
      <p:sp>
        <p:nvSpPr>
          <p:cNvPr id="84" name="TextBox 83">
            <a:extLst>
              <a:ext uri="{FF2B5EF4-FFF2-40B4-BE49-F238E27FC236}">
                <a16:creationId xmlns:a16="http://schemas.microsoft.com/office/drawing/2014/main" id="{7AE2199D-5176-4B2A-8465-83ED4385E3B0}"/>
              </a:ext>
            </a:extLst>
          </p:cNvPr>
          <p:cNvSpPr txBox="1"/>
          <p:nvPr/>
        </p:nvSpPr>
        <p:spPr>
          <a:xfrm>
            <a:off x="20325507" y="9983087"/>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defPPr>
              <a:defRPr lang="en-US"/>
            </a:defPPr>
            <a:lvl1pPr>
              <a:defRPr sz="900" b="1">
                <a:solidFill>
                  <a:schemeClr val="bg1"/>
                </a:solidFill>
              </a:defRPr>
            </a:lvl1pPr>
          </a:lstStyle>
          <a:p>
            <a:r>
              <a:rPr lang="en-US" sz="1400" dirty="0"/>
              <a:t>              </a:t>
            </a:r>
            <a:r>
              <a:rPr lang="en-US" sz="2800" dirty="0"/>
              <a:t>Alondra Ibarra</a:t>
            </a:r>
          </a:p>
          <a:p>
            <a:r>
              <a:rPr lang="en-US" sz="1050" dirty="0"/>
              <a:t>                   </a:t>
            </a:r>
            <a:r>
              <a:rPr lang="en-US" sz="1800" dirty="0"/>
              <a:t>PS MTY, MEX </a:t>
            </a:r>
          </a:p>
          <a:p>
            <a:r>
              <a:rPr lang="es-MX" sz="2000" b="0" dirty="0"/>
              <a:t>          </a:t>
            </a:r>
            <a:r>
              <a:rPr lang="es-MX" sz="1800" b="0" dirty="0"/>
              <a:t>P</a:t>
            </a:r>
            <a:r>
              <a:rPr lang="en-US" sz="1800" b="0" dirty="0"/>
              <a:t>roject Specialist Intern</a:t>
            </a:r>
            <a:endParaRPr lang="en-US" sz="2000" b="0" dirty="0"/>
          </a:p>
        </p:txBody>
      </p:sp>
      <p:cxnSp>
        <p:nvCxnSpPr>
          <p:cNvPr id="132" name="Straight Connector 131">
            <a:extLst>
              <a:ext uri="{FF2B5EF4-FFF2-40B4-BE49-F238E27FC236}">
                <a16:creationId xmlns:a16="http://schemas.microsoft.com/office/drawing/2014/main" id="{0FCA1CEA-1C12-4160-B0E3-D6AB0264CB43}"/>
              </a:ext>
            </a:extLst>
          </p:cNvPr>
          <p:cNvCxnSpPr>
            <a:cxnSpLocks/>
          </p:cNvCxnSpPr>
          <p:nvPr/>
        </p:nvCxnSpPr>
        <p:spPr>
          <a:xfrm>
            <a:off x="19068876" y="6319885"/>
            <a:ext cx="35858" cy="628720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36FDCACB-06AB-433C-A862-27449D51DFC1}"/>
              </a:ext>
            </a:extLst>
          </p:cNvPr>
          <p:cNvCxnSpPr>
            <a:cxnSpLocks/>
          </p:cNvCxnSpPr>
          <p:nvPr/>
        </p:nvCxnSpPr>
        <p:spPr>
          <a:xfrm>
            <a:off x="19070700" y="732358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38" name="TextBox 137">
            <a:extLst>
              <a:ext uri="{FF2B5EF4-FFF2-40B4-BE49-F238E27FC236}">
                <a16:creationId xmlns:a16="http://schemas.microsoft.com/office/drawing/2014/main" id="{5CDD878C-C600-483E-85F2-FEDA2F5FCF78}"/>
              </a:ext>
            </a:extLst>
          </p:cNvPr>
          <p:cNvSpPr txBox="1"/>
          <p:nvPr/>
        </p:nvSpPr>
        <p:spPr>
          <a:xfrm>
            <a:off x="26429345" y="6555354"/>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Alma Dulce Gomez</a:t>
            </a:r>
            <a:endParaRPr lang="en-US" sz="2000" b="1" dirty="0">
              <a:solidFill>
                <a:schemeClr val="bg1"/>
              </a:solidFill>
            </a:endParaRPr>
          </a:p>
          <a:p>
            <a:r>
              <a:rPr lang="en-US" sz="1800" b="1" dirty="0">
                <a:solidFill>
                  <a:schemeClr val="bg1"/>
                </a:solidFill>
              </a:rPr>
              <a:t>        Prj Specialist MTY, MEX </a:t>
            </a:r>
            <a:br>
              <a:rPr lang="en-US" sz="1800" b="1" dirty="0">
                <a:solidFill>
                  <a:schemeClr val="bg1"/>
                </a:solidFill>
              </a:rPr>
            </a:br>
            <a:r>
              <a:rPr lang="en-US" sz="1800" b="1" dirty="0">
                <a:solidFill>
                  <a:schemeClr val="bg1"/>
                </a:solidFill>
              </a:rPr>
              <a:t>        </a:t>
            </a:r>
            <a:r>
              <a:rPr lang="en-US" sz="1400" dirty="0">
                <a:solidFill>
                  <a:schemeClr val="bg1"/>
                </a:solidFill>
              </a:rPr>
              <a:t>Idea Evolution (PP and Power Systems)</a:t>
            </a:r>
            <a:endParaRPr lang="en-US" sz="1800" dirty="0">
              <a:solidFill>
                <a:schemeClr val="bg1"/>
              </a:solidFill>
            </a:endParaRPr>
          </a:p>
        </p:txBody>
      </p:sp>
      <p:sp>
        <p:nvSpPr>
          <p:cNvPr id="139" name="TextBox 138">
            <a:extLst>
              <a:ext uri="{FF2B5EF4-FFF2-40B4-BE49-F238E27FC236}">
                <a16:creationId xmlns:a16="http://schemas.microsoft.com/office/drawing/2014/main" id="{C79A8F5B-423B-418F-B065-55C6F755AA27}"/>
              </a:ext>
            </a:extLst>
          </p:cNvPr>
          <p:cNvSpPr txBox="1"/>
          <p:nvPr/>
        </p:nvSpPr>
        <p:spPr>
          <a:xfrm>
            <a:off x="26414068" y="8253192"/>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400" dirty="0">
                <a:solidFill>
                  <a:schemeClr val="bg1"/>
                </a:solidFill>
              </a:rPr>
              <a:t>      S</a:t>
            </a:r>
            <a:r>
              <a:rPr lang="en-US" sz="2800" b="1" dirty="0">
                <a:solidFill>
                  <a:schemeClr val="bg1"/>
                </a:solidFill>
              </a:rPr>
              <a:t>onia Irasema Arzola</a:t>
            </a:r>
            <a:endParaRPr lang="en-US" sz="2400" b="1" dirty="0">
              <a:solidFill>
                <a:schemeClr val="bg1"/>
              </a:solidFill>
            </a:endParaRPr>
          </a:p>
          <a:p>
            <a:r>
              <a:rPr lang="en-US" sz="2000" b="1" dirty="0">
                <a:solidFill>
                  <a:schemeClr val="bg1"/>
                </a:solidFill>
              </a:rPr>
              <a:t>         </a:t>
            </a:r>
            <a:r>
              <a:rPr lang="en-US" sz="1800" b="1" dirty="0">
                <a:solidFill>
                  <a:schemeClr val="bg1"/>
                </a:solidFill>
              </a:rPr>
              <a:t>Prj Specialist MTY, MEX</a:t>
            </a:r>
            <a:endParaRPr lang="en-US" sz="2000" b="1" dirty="0">
              <a:solidFill>
                <a:schemeClr val="bg1"/>
              </a:solidFill>
            </a:endParaRPr>
          </a:p>
          <a:p>
            <a:r>
              <a:rPr lang="en-US" sz="2000" dirty="0">
                <a:solidFill>
                  <a:schemeClr val="bg1"/>
                </a:solidFill>
              </a:rPr>
              <a:t>         </a:t>
            </a:r>
            <a:r>
              <a:rPr lang="en-US" sz="1400" dirty="0">
                <a:solidFill>
                  <a:schemeClr val="bg1"/>
                </a:solidFill>
              </a:rPr>
              <a:t>Idea Evolution (Industry &amp; Digital Energy)   </a:t>
            </a:r>
            <a:endParaRPr lang="en-US" sz="2000" dirty="0">
              <a:solidFill>
                <a:schemeClr val="bg1"/>
              </a:solidFill>
            </a:endParaRPr>
          </a:p>
        </p:txBody>
      </p:sp>
      <p:sp>
        <p:nvSpPr>
          <p:cNvPr id="140" name="TextBox 139">
            <a:extLst>
              <a:ext uri="{FF2B5EF4-FFF2-40B4-BE49-F238E27FC236}">
                <a16:creationId xmlns:a16="http://schemas.microsoft.com/office/drawing/2014/main" id="{EA0D33E3-52B0-4D1B-B7DF-50A5D4DDBC08}"/>
              </a:ext>
            </a:extLst>
          </p:cNvPr>
          <p:cNvSpPr txBox="1"/>
          <p:nvPr/>
        </p:nvSpPr>
        <p:spPr>
          <a:xfrm>
            <a:off x="20355315" y="6569356"/>
            <a:ext cx="4288536" cy="144655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Andres Chapa</a:t>
            </a:r>
          </a:p>
          <a:p>
            <a:r>
              <a:rPr lang="en-US" sz="2400" dirty="0">
                <a:solidFill>
                  <a:schemeClr val="bg1"/>
                </a:solidFill>
              </a:rPr>
              <a:t>         </a:t>
            </a:r>
            <a:r>
              <a:rPr lang="en-US" sz="2000" b="1" dirty="0">
                <a:solidFill>
                  <a:schemeClr val="bg1"/>
                </a:solidFill>
              </a:rPr>
              <a:t>Prj Specialist MTY, MEX </a:t>
            </a:r>
          </a:p>
          <a:p>
            <a:r>
              <a:rPr lang="en-US" sz="2000" dirty="0">
                <a:solidFill>
                  <a:schemeClr val="bg1"/>
                </a:solidFill>
              </a:rPr>
              <a:t>         </a:t>
            </a:r>
            <a:r>
              <a:rPr lang="en-US" sz="1600" dirty="0">
                <a:solidFill>
                  <a:schemeClr val="bg1"/>
                </a:solidFill>
              </a:rPr>
              <a:t>   Idea Evolution (Digital Energy &amp; PP)</a:t>
            </a:r>
            <a:endParaRPr lang="en-US" sz="2000" dirty="0">
              <a:solidFill>
                <a:schemeClr val="bg1"/>
              </a:solidFill>
            </a:endParaRPr>
          </a:p>
        </p:txBody>
      </p:sp>
      <p:sp>
        <p:nvSpPr>
          <p:cNvPr id="148" name="TextBox 147">
            <a:extLst>
              <a:ext uri="{FF2B5EF4-FFF2-40B4-BE49-F238E27FC236}">
                <a16:creationId xmlns:a16="http://schemas.microsoft.com/office/drawing/2014/main" id="{0F5A01E0-B25D-4CBD-9F5E-1C579ED84D5C}"/>
              </a:ext>
            </a:extLst>
          </p:cNvPr>
          <p:cNvSpPr txBox="1"/>
          <p:nvPr/>
        </p:nvSpPr>
        <p:spPr>
          <a:xfrm>
            <a:off x="20326314" y="8320309"/>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Raul Raygoza</a:t>
            </a:r>
          </a:p>
          <a:p>
            <a:r>
              <a:rPr lang="en-US" sz="2000" b="1" dirty="0">
                <a:solidFill>
                  <a:schemeClr val="bg1"/>
                </a:solidFill>
              </a:rPr>
              <a:t>          </a:t>
            </a:r>
            <a:r>
              <a:rPr lang="en-US" sz="1800" b="1" dirty="0">
                <a:solidFill>
                  <a:schemeClr val="bg1"/>
                </a:solidFill>
              </a:rPr>
              <a:t>Prj Specialist MTY, MEX</a:t>
            </a:r>
            <a:endParaRPr lang="en-US" sz="2000" b="1" dirty="0">
              <a:solidFill>
                <a:schemeClr val="bg1"/>
              </a:solidFill>
            </a:endParaRPr>
          </a:p>
          <a:p>
            <a:r>
              <a:rPr lang="en-US" sz="2000" dirty="0">
                <a:solidFill>
                  <a:schemeClr val="bg1"/>
                </a:solidFill>
              </a:rPr>
              <a:t> </a:t>
            </a:r>
            <a:r>
              <a:rPr lang="en-US" sz="1200" dirty="0">
                <a:solidFill>
                  <a:schemeClr val="bg1"/>
                </a:solidFill>
              </a:rPr>
              <a:t>               Idea Evolution(Power Systems, Home&amp;Distriution)</a:t>
            </a:r>
            <a:endParaRPr lang="en-US" sz="2000" dirty="0">
              <a:solidFill>
                <a:schemeClr val="bg1"/>
              </a:solidFill>
            </a:endParaRPr>
          </a:p>
        </p:txBody>
      </p:sp>
      <p:cxnSp>
        <p:nvCxnSpPr>
          <p:cNvPr id="154" name="Straight Connector 153">
            <a:extLst>
              <a:ext uri="{FF2B5EF4-FFF2-40B4-BE49-F238E27FC236}">
                <a16:creationId xmlns:a16="http://schemas.microsoft.com/office/drawing/2014/main" id="{726D07A9-BE49-4A23-B6D5-4D77C6F16314}"/>
              </a:ext>
            </a:extLst>
          </p:cNvPr>
          <p:cNvCxnSpPr>
            <a:cxnSpLocks/>
          </p:cNvCxnSpPr>
          <p:nvPr/>
        </p:nvCxnSpPr>
        <p:spPr>
          <a:xfrm>
            <a:off x="24918231" y="6325702"/>
            <a:ext cx="730" cy="6169722"/>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a:extLst>
              <a:ext uri="{FF2B5EF4-FFF2-40B4-BE49-F238E27FC236}">
                <a16:creationId xmlns:a16="http://schemas.microsoft.com/office/drawing/2014/main" id="{0BFE1410-0E2B-4AC7-BE02-5D56C21045EE}"/>
              </a:ext>
            </a:extLst>
          </p:cNvPr>
          <p:cNvCxnSpPr>
            <a:cxnSpLocks/>
            <a:endCxn id="142" idx="2"/>
          </p:cNvCxnSpPr>
          <p:nvPr/>
        </p:nvCxnSpPr>
        <p:spPr>
          <a:xfrm>
            <a:off x="24914463" y="7264841"/>
            <a:ext cx="595073" cy="808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6" name="Straight Arrow Connector 155">
            <a:extLst>
              <a:ext uri="{FF2B5EF4-FFF2-40B4-BE49-F238E27FC236}">
                <a16:creationId xmlns:a16="http://schemas.microsoft.com/office/drawing/2014/main" id="{1BCC03C1-9335-4AFA-BF6F-C88096DF10D9}"/>
              </a:ext>
            </a:extLst>
          </p:cNvPr>
          <p:cNvCxnSpPr>
            <a:cxnSpLocks/>
            <a:endCxn id="75" idx="2"/>
          </p:cNvCxnSpPr>
          <p:nvPr/>
        </p:nvCxnSpPr>
        <p:spPr>
          <a:xfrm>
            <a:off x="24912438" y="8984161"/>
            <a:ext cx="62975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374FEC91-B501-43DD-AD74-26FC5DA09FAF}"/>
              </a:ext>
            </a:extLst>
          </p:cNvPr>
          <p:cNvCxnSpPr>
            <a:cxnSpLocks/>
            <a:endCxn id="95" idx="2"/>
          </p:cNvCxnSpPr>
          <p:nvPr/>
        </p:nvCxnSpPr>
        <p:spPr>
          <a:xfrm>
            <a:off x="24930728" y="10718738"/>
            <a:ext cx="59660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07CF5605-B64B-4375-B3FC-12DD096095CC}"/>
              </a:ext>
            </a:extLst>
          </p:cNvPr>
          <p:cNvCxnSpPr>
            <a:cxnSpLocks/>
          </p:cNvCxnSpPr>
          <p:nvPr/>
        </p:nvCxnSpPr>
        <p:spPr>
          <a:xfrm flipV="1">
            <a:off x="19068875" y="6316199"/>
            <a:ext cx="6863275" cy="36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142" name="Picture 141">
            <a:extLst>
              <a:ext uri="{FF2B5EF4-FFF2-40B4-BE49-F238E27FC236}">
                <a16:creationId xmlns:a16="http://schemas.microsoft.com/office/drawing/2014/main" id="{9F389EF1-04B2-42D4-93D3-07D4080F3C16}"/>
              </a:ext>
            </a:extLst>
          </p:cNvPr>
          <p:cNvPicPr preferRelativeResize="0">
            <a:picLocks/>
          </p:cNvPicPr>
          <p:nvPr/>
        </p:nvPicPr>
        <p:blipFill>
          <a:blip r:embed="rId9"/>
          <a:stretch>
            <a:fillRect/>
          </a:stretch>
        </p:blipFill>
        <p:spPr>
          <a:xfrm>
            <a:off x="25509536" y="6495690"/>
            <a:ext cx="1444752" cy="1554480"/>
          </a:xfrm>
          <a:prstGeom prst="ellipse">
            <a:avLst/>
          </a:prstGeom>
          <a:ln w="12700" cap="rnd">
            <a:solidFill>
              <a:schemeClr val="bg1"/>
            </a:solidFill>
            <a:prstDash val="solid"/>
          </a:ln>
          <a:effectLst/>
        </p:spPr>
      </p:pic>
      <p:pic>
        <p:nvPicPr>
          <p:cNvPr id="144" name="Picture 143">
            <a:extLst>
              <a:ext uri="{FF2B5EF4-FFF2-40B4-BE49-F238E27FC236}">
                <a16:creationId xmlns:a16="http://schemas.microsoft.com/office/drawing/2014/main" id="{073FA718-9477-4FD0-96E4-ED171DEA36E1}"/>
              </a:ext>
            </a:extLst>
          </p:cNvPr>
          <p:cNvPicPr preferRelativeResize="0">
            <a:picLocks/>
          </p:cNvPicPr>
          <p:nvPr/>
        </p:nvPicPr>
        <p:blipFill rotWithShape="1">
          <a:blip r:embed="rId10"/>
          <a:srcRect l="2842" r="-1"/>
          <a:stretch/>
        </p:blipFill>
        <p:spPr>
          <a:xfrm>
            <a:off x="19549437" y="6518498"/>
            <a:ext cx="1444752" cy="155448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52" name="Picture 151">
            <a:extLst>
              <a:ext uri="{FF2B5EF4-FFF2-40B4-BE49-F238E27FC236}">
                <a16:creationId xmlns:a16="http://schemas.microsoft.com/office/drawing/2014/main" id="{3A3416DC-5F84-4BD3-A552-C63804D091E7}"/>
              </a:ext>
            </a:extLst>
          </p:cNvPr>
          <p:cNvPicPr preferRelativeResize="0">
            <a:picLocks/>
          </p:cNvPicPr>
          <p:nvPr/>
        </p:nvPicPr>
        <p:blipFill>
          <a:blip r:embed="rId11"/>
          <a:stretch>
            <a:fillRect/>
          </a:stretch>
        </p:blipFill>
        <p:spPr>
          <a:xfrm>
            <a:off x="19552558" y="8253424"/>
            <a:ext cx="1444752" cy="1554480"/>
          </a:xfrm>
          <a:prstGeom prst="ellipse">
            <a:avLst/>
          </a:prstGeom>
          <a:ln w="12700" cap="rnd">
            <a:solidFill>
              <a:srgbClr val="C8C6BD"/>
            </a:solidFill>
            <a:prstDash val="solid"/>
          </a:ln>
          <a:effectLst/>
        </p:spPr>
      </p:pic>
      <p:sp>
        <p:nvSpPr>
          <p:cNvPr id="141" name="TextBox 140">
            <a:extLst>
              <a:ext uri="{FF2B5EF4-FFF2-40B4-BE49-F238E27FC236}">
                <a16:creationId xmlns:a16="http://schemas.microsoft.com/office/drawing/2014/main" id="{643320B0-4B7D-4748-9AF8-330545EDCD16}"/>
              </a:ext>
            </a:extLst>
          </p:cNvPr>
          <p:cNvSpPr txBox="1"/>
          <p:nvPr/>
        </p:nvSpPr>
        <p:spPr>
          <a:xfrm>
            <a:off x="20350378" y="6592609"/>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Salma Elisa Arteaga</a:t>
            </a:r>
            <a:endParaRPr lang="en-US" sz="2000" b="1" dirty="0">
              <a:solidFill>
                <a:schemeClr val="bg1"/>
              </a:solidFill>
            </a:endParaRPr>
          </a:p>
          <a:p>
            <a:r>
              <a:rPr lang="en-US" sz="2400" b="1" dirty="0">
                <a:solidFill>
                  <a:schemeClr val="bg1"/>
                </a:solidFill>
              </a:rPr>
              <a:t>         </a:t>
            </a:r>
            <a:r>
              <a:rPr lang="en-US" sz="1800" b="1" dirty="0">
                <a:solidFill>
                  <a:schemeClr val="bg1"/>
                </a:solidFill>
              </a:rPr>
              <a:t>Prj Specialist MTY, MEX</a:t>
            </a:r>
            <a:endParaRPr lang="en-US" sz="2000" b="1" dirty="0">
              <a:solidFill>
                <a:schemeClr val="bg1"/>
              </a:solidFill>
            </a:endParaRPr>
          </a:p>
          <a:p>
            <a:r>
              <a:rPr lang="en-US" sz="1400" dirty="0">
                <a:solidFill>
                  <a:schemeClr val="bg1"/>
                </a:solidFill>
              </a:rPr>
              <a:t>               Idea Evolution (Home &amp; Distribution</a:t>
            </a:r>
            <a:r>
              <a:rPr lang="en-US" sz="1600" dirty="0">
                <a:solidFill>
                  <a:schemeClr val="bg1"/>
                </a:solidFill>
              </a:rPr>
              <a:t>, PP)</a:t>
            </a:r>
            <a:endParaRPr lang="en-US" sz="2400" dirty="0">
              <a:solidFill>
                <a:schemeClr val="bg1"/>
              </a:solidFill>
            </a:endParaRPr>
          </a:p>
        </p:txBody>
      </p:sp>
      <p:pic>
        <p:nvPicPr>
          <p:cNvPr id="74" name="Picture 73">
            <a:extLst>
              <a:ext uri="{FF2B5EF4-FFF2-40B4-BE49-F238E27FC236}">
                <a16:creationId xmlns:a16="http://schemas.microsoft.com/office/drawing/2014/main" id="{AEA9B676-30A9-4915-AFF0-52EAA62E4473}"/>
              </a:ext>
            </a:extLst>
          </p:cNvPr>
          <p:cNvPicPr preferRelativeResize="0">
            <a:picLocks/>
          </p:cNvPicPr>
          <p:nvPr/>
        </p:nvPicPr>
        <p:blipFill>
          <a:blip r:embed="rId12"/>
          <a:stretch>
            <a:fillRect/>
          </a:stretch>
        </p:blipFill>
        <p:spPr>
          <a:xfrm>
            <a:off x="19552121" y="6513443"/>
            <a:ext cx="1444752" cy="1554480"/>
          </a:xfrm>
          <a:prstGeom prst="ellipse">
            <a:avLst/>
          </a:prstGeom>
          <a:ln>
            <a:solidFill>
              <a:schemeClr val="accent1"/>
            </a:solidFill>
          </a:ln>
        </p:spPr>
      </p:pic>
      <p:pic>
        <p:nvPicPr>
          <p:cNvPr id="75" name="Picture 74">
            <a:extLst>
              <a:ext uri="{FF2B5EF4-FFF2-40B4-BE49-F238E27FC236}">
                <a16:creationId xmlns:a16="http://schemas.microsoft.com/office/drawing/2014/main" id="{3B9E4C78-B2A0-4EEB-8F5B-6333BCE4EB4B}"/>
              </a:ext>
            </a:extLst>
          </p:cNvPr>
          <p:cNvPicPr preferRelativeResize="0">
            <a:picLocks/>
          </p:cNvPicPr>
          <p:nvPr/>
        </p:nvPicPr>
        <p:blipFill rotWithShape="1">
          <a:blip r:embed="rId13"/>
          <a:srcRect l="8650" t="74728" r="88473" b="14315"/>
          <a:stretch/>
        </p:blipFill>
        <p:spPr>
          <a:xfrm>
            <a:off x="25542194" y="8206921"/>
            <a:ext cx="1444752" cy="1554480"/>
          </a:xfrm>
          <a:prstGeom prst="ellipse">
            <a:avLst/>
          </a:prstGeom>
        </p:spPr>
      </p:pic>
      <p:sp>
        <p:nvSpPr>
          <p:cNvPr id="85" name="TextBox 84">
            <a:extLst>
              <a:ext uri="{FF2B5EF4-FFF2-40B4-BE49-F238E27FC236}">
                <a16:creationId xmlns:a16="http://schemas.microsoft.com/office/drawing/2014/main" id="{F9A8C572-F0C1-4791-AD94-22F2E5798F27}"/>
              </a:ext>
            </a:extLst>
          </p:cNvPr>
          <p:cNvSpPr txBox="1"/>
          <p:nvPr/>
        </p:nvSpPr>
        <p:spPr>
          <a:xfrm>
            <a:off x="26411412" y="9998941"/>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defPPr>
              <a:defRPr lang="en-US"/>
            </a:defPPr>
            <a:lvl1pPr>
              <a:defRPr sz="900" b="1">
                <a:solidFill>
                  <a:schemeClr val="bg1"/>
                </a:solidFill>
              </a:defRPr>
            </a:lvl1pPr>
          </a:lstStyle>
          <a:p>
            <a:r>
              <a:rPr lang="en-US" sz="1100" dirty="0"/>
              <a:t>               </a:t>
            </a:r>
            <a:r>
              <a:rPr lang="en-US" sz="2800" dirty="0"/>
              <a:t>Stephany Carrillo</a:t>
            </a:r>
            <a:endParaRPr lang="en-US" sz="2400" dirty="0"/>
          </a:p>
          <a:p>
            <a:r>
              <a:rPr lang="en-US" dirty="0"/>
              <a:t>                  </a:t>
            </a:r>
            <a:r>
              <a:rPr lang="en-US" sz="1800" dirty="0"/>
              <a:t>PS MTY, MEX </a:t>
            </a:r>
          </a:p>
          <a:p>
            <a:r>
              <a:rPr lang="es-MX" sz="1800" b="0" dirty="0"/>
              <a:t>         P</a:t>
            </a:r>
            <a:r>
              <a:rPr lang="en-US" sz="1800" b="0" dirty="0"/>
              <a:t>roject Specialist Intern</a:t>
            </a:r>
          </a:p>
        </p:txBody>
      </p:sp>
      <p:pic>
        <p:nvPicPr>
          <p:cNvPr id="94" name="Picture 93">
            <a:extLst>
              <a:ext uri="{FF2B5EF4-FFF2-40B4-BE49-F238E27FC236}">
                <a16:creationId xmlns:a16="http://schemas.microsoft.com/office/drawing/2014/main" id="{E8039B8A-CF56-4A3E-AAE3-2670B63714D6}"/>
              </a:ext>
            </a:extLst>
          </p:cNvPr>
          <p:cNvPicPr preferRelativeResize="0">
            <a:picLocks/>
          </p:cNvPicPr>
          <p:nvPr/>
        </p:nvPicPr>
        <p:blipFill>
          <a:blip r:embed="rId14" cstate="email">
            <a:extLst>
              <a:ext uri="{28A0092B-C50C-407E-A947-70E740481C1C}">
                <a14:useLocalDpi xmlns:a14="http://schemas.microsoft.com/office/drawing/2010/main" val="0"/>
              </a:ext>
            </a:extLst>
          </a:blip>
          <a:stretch>
            <a:fillRect/>
          </a:stretch>
        </p:blipFill>
        <p:spPr>
          <a:xfrm>
            <a:off x="19514939" y="9962247"/>
            <a:ext cx="1444752" cy="1554480"/>
          </a:xfrm>
          <a:prstGeom prst="ellipse">
            <a:avLst/>
          </a:prstGeom>
          <a:ln>
            <a:solidFill>
              <a:schemeClr val="bg1">
                <a:lumMod val="85000"/>
              </a:schemeClr>
            </a:solidFill>
          </a:ln>
        </p:spPr>
      </p:pic>
      <p:pic>
        <p:nvPicPr>
          <p:cNvPr id="95" name="Picture 94">
            <a:extLst>
              <a:ext uri="{FF2B5EF4-FFF2-40B4-BE49-F238E27FC236}">
                <a16:creationId xmlns:a16="http://schemas.microsoft.com/office/drawing/2014/main" id="{547601F1-DD4F-4EBC-9F3B-E979497F9B9E}"/>
              </a:ext>
            </a:extLst>
          </p:cNvPr>
          <p:cNvPicPr preferRelativeResize="0">
            <a:picLocks/>
          </p:cNvPicPr>
          <p:nvPr/>
        </p:nvPicPr>
        <p:blipFill rotWithShape="1">
          <a:blip r:embed="rId15" cstate="email">
            <a:extLst>
              <a:ext uri="{28A0092B-C50C-407E-A947-70E740481C1C}">
                <a14:useLocalDpi xmlns:a14="http://schemas.microsoft.com/office/drawing/2010/main" val="0"/>
              </a:ext>
            </a:extLst>
          </a:blip>
          <a:srcRect t="13060" b="12099"/>
          <a:stretch/>
        </p:blipFill>
        <p:spPr>
          <a:xfrm>
            <a:off x="25527337" y="9941498"/>
            <a:ext cx="1444752" cy="1554480"/>
          </a:xfrm>
          <a:prstGeom prst="ellipse">
            <a:avLst/>
          </a:prstGeom>
        </p:spPr>
      </p:pic>
      <p:sp>
        <p:nvSpPr>
          <p:cNvPr id="96" name="TextBox 95">
            <a:extLst>
              <a:ext uri="{FF2B5EF4-FFF2-40B4-BE49-F238E27FC236}">
                <a16:creationId xmlns:a16="http://schemas.microsoft.com/office/drawing/2014/main" id="{E64726F4-85E3-4B0C-A45A-E08F49CA0350}"/>
              </a:ext>
            </a:extLst>
          </p:cNvPr>
          <p:cNvSpPr txBox="1"/>
          <p:nvPr/>
        </p:nvSpPr>
        <p:spPr>
          <a:xfrm>
            <a:off x="20326314" y="11748208"/>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algn="ctr"/>
            <a:r>
              <a:rPr lang="en-US" sz="2800" b="1" dirty="0">
                <a:solidFill>
                  <a:schemeClr val="bg1"/>
                </a:solidFill>
              </a:rPr>
              <a:t>Open Position</a:t>
            </a:r>
            <a:endParaRPr lang="en-US" sz="2000" b="1" dirty="0">
              <a:solidFill>
                <a:schemeClr val="bg1"/>
              </a:solidFill>
            </a:endParaRPr>
          </a:p>
          <a:p>
            <a:pPr algn="ctr"/>
            <a:r>
              <a:rPr lang="en-US" sz="2000" b="1" dirty="0">
                <a:solidFill>
                  <a:schemeClr val="bg1"/>
                </a:solidFill>
              </a:rPr>
              <a:t>        Prj Specialist MTY, MEX</a:t>
            </a:r>
          </a:p>
          <a:p>
            <a:pPr algn="ctr"/>
            <a:r>
              <a:rPr lang="en-US" sz="2000" dirty="0">
                <a:solidFill>
                  <a:schemeClr val="bg1"/>
                </a:solidFill>
              </a:rPr>
              <a:t> </a:t>
            </a:r>
            <a:endParaRPr lang="en-US" sz="1800" dirty="0">
              <a:solidFill>
                <a:schemeClr val="bg1"/>
              </a:solidFill>
            </a:endParaRPr>
          </a:p>
        </p:txBody>
      </p:sp>
      <p:grpSp>
        <p:nvGrpSpPr>
          <p:cNvPr id="243" name="Group 242">
            <a:extLst>
              <a:ext uri="{FF2B5EF4-FFF2-40B4-BE49-F238E27FC236}">
                <a16:creationId xmlns:a16="http://schemas.microsoft.com/office/drawing/2014/main" id="{3CBD39CC-8E76-4DDF-AA96-30CAE2B8239D}"/>
              </a:ext>
            </a:extLst>
          </p:cNvPr>
          <p:cNvGrpSpPr/>
          <p:nvPr/>
        </p:nvGrpSpPr>
        <p:grpSpPr>
          <a:xfrm>
            <a:off x="23114951" y="4562068"/>
            <a:ext cx="6299238" cy="1757817"/>
            <a:chOff x="23132518" y="4615841"/>
            <a:chExt cx="6299238" cy="1757817"/>
          </a:xfrm>
        </p:grpSpPr>
        <p:cxnSp>
          <p:nvCxnSpPr>
            <p:cNvPr id="164" name="Straight Arrow Connector 163">
              <a:extLst>
                <a:ext uri="{FF2B5EF4-FFF2-40B4-BE49-F238E27FC236}">
                  <a16:creationId xmlns:a16="http://schemas.microsoft.com/office/drawing/2014/main" id="{99A9AA4C-C1B0-4CA4-9828-DA9F163DABCA}"/>
                </a:ext>
              </a:extLst>
            </p:cNvPr>
            <p:cNvCxnSpPr>
              <a:cxnSpLocks/>
            </p:cNvCxnSpPr>
            <p:nvPr/>
          </p:nvCxnSpPr>
          <p:spPr>
            <a:xfrm flipH="1">
              <a:off x="25949717" y="5743424"/>
              <a:ext cx="1" cy="63023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1097A84C-7CD4-4D80-ACEF-A0CB1E88A605}"/>
                </a:ext>
              </a:extLst>
            </p:cNvPr>
            <p:cNvCxnSpPr>
              <a:cxnSpLocks/>
            </p:cNvCxnSpPr>
            <p:nvPr/>
          </p:nvCxnSpPr>
          <p:spPr>
            <a:xfrm>
              <a:off x="26378875" y="461584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13" name="Rectangle 112">
              <a:extLst>
                <a:ext uri="{FF2B5EF4-FFF2-40B4-BE49-F238E27FC236}">
                  <a16:creationId xmlns:a16="http://schemas.microsoft.com/office/drawing/2014/main" id="{79CFD41F-8583-4162-8DE9-F7490A9BA425}"/>
                </a:ext>
              </a:extLst>
            </p:cNvPr>
            <p:cNvSpPr/>
            <p:nvPr/>
          </p:nvSpPr>
          <p:spPr>
            <a:xfrm>
              <a:off x="23132518" y="5157855"/>
              <a:ext cx="6299238" cy="58477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200" b="1" dirty="0">
                  <a:solidFill>
                    <a:schemeClr val="bg1"/>
                  </a:solidFill>
                </a:rPr>
                <a:t>Idea Evolution</a:t>
              </a:r>
            </a:p>
          </p:txBody>
        </p:sp>
      </p:grpSp>
      <p:cxnSp>
        <p:nvCxnSpPr>
          <p:cNvPr id="200" name="Straight Connector 199">
            <a:extLst>
              <a:ext uri="{FF2B5EF4-FFF2-40B4-BE49-F238E27FC236}">
                <a16:creationId xmlns:a16="http://schemas.microsoft.com/office/drawing/2014/main" id="{A557C4CA-FD00-4AD3-B7C7-6F1C7150FF65}"/>
              </a:ext>
            </a:extLst>
          </p:cNvPr>
          <p:cNvCxnSpPr>
            <a:cxnSpLocks/>
          </p:cNvCxnSpPr>
          <p:nvPr/>
        </p:nvCxnSpPr>
        <p:spPr>
          <a:xfrm flipV="1">
            <a:off x="12428420" y="6486232"/>
            <a:ext cx="3052650" cy="945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237" name="Group 236">
            <a:extLst>
              <a:ext uri="{FF2B5EF4-FFF2-40B4-BE49-F238E27FC236}">
                <a16:creationId xmlns:a16="http://schemas.microsoft.com/office/drawing/2014/main" id="{07BB3886-4027-46EC-A658-B771C529D07A}"/>
              </a:ext>
            </a:extLst>
          </p:cNvPr>
          <p:cNvGrpSpPr/>
          <p:nvPr/>
        </p:nvGrpSpPr>
        <p:grpSpPr>
          <a:xfrm>
            <a:off x="12092023" y="4575914"/>
            <a:ext cx="6778093" cy="1910318"/>
            <a:chOff x="12151617" y="4634341"/>
            <a:chExt cx="6778093" cy="1910318"/>
          </a:xfrm>
        </p:grpSpPr>
        <p:sp>
          <p:nvSpPr>
            <p:cNvPr id="97" name="Rectangle 96">
              <a:extLst>
                <a:ext uri="{FF2B5EF4-FFF2-40B4-BE49-F238E27FC236}">
                  <a16:creationId xmlns:a16="http://schemas.microsoft.com/office/drawing/2014/main" id="{A540FE14-38FC-4443-B885-28826412D7A0}"/>
                </a:ext>
              </a:extLst>
            </p:cNvPr>
            <p:cNvSpPr/>
            <p:nvPr/>
          </p:nvSpPr>
          <p:spPr>
            <a:xfrm>
              <a:off x="12151617" y="5151781"/>
              <a:ext cx="6778093" cy="630942"/>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700" b="1" dirty="0">
                <a:solidFill>
                  <a:schemeClr val="bg1"/>
                </a:solidFill>
              </a:endParaRPr>
            </a:p>
            <a:p>
              <a:pPr algn="ctr"/>
              <a:r>
                <a:rPr lang="es-419" sz="2800" b="1" dirty="0">
                  <a:solidFill>
                    <a:schemeClr val="bg1"/>
                  </a:solidFill>
                </a:rPr>
                <a:t>Idea </a:t>
              </a:r>
              <a:r>
                <a:rPr lang="en-US" sz="2800" b="1" dirty="0">
                  <a:solidFill>
                    <a:schemeClr val="bg1"/>
                  </a:solidFill>
                </a:rPr>
                <a:t>Generation</a:t>
              </a:r>
              <a:r>
                <a:rPr lang="es-419" sz="2800" b="1" dirty="0">
                  <a:solidFill>
                    <a:schemeClr val="bg1"/>
                  </a:solidFill>
                </a:rPr>
                <a:t> </a:t>
              </a:r>
              <a:endParaRPr lang="en-US" sz="700" b="1" dirty="0">
                <a:solidFill>
                  <a:schemeClr val="bg1"/>
                </a:solidFill>
              </a:endParaRPr>
            </a:p>
          </p:txBody>
        </p:sp>
        <p:cxnSp>
          <p:nvCxnSpPr>
            <p:cNvPr id="101" name="Straight Arrow Connector 100">
              <a:extLst>
                <a:ext uri="{FF2B5EF4-FFF2-40B4-BE49-F238E27FC236}">
                  <a16:creationId xmlns:a16="http://schemas.microsoft.com/office/drawing/2014/main" id="{1640901A-2882-477A-ACA4-0314D393B962}"/>
                </a:ext>
              </a:extLst>
            </p:cNvPr>
            <p:cNvCxnSpPr>
              <a:cxnSpLocks/>
            </p:cNvCxnSpPr>
            <p:nvPr/>
          </p:nvCxnSpPr>
          <p:spPr>
            <a:xfrm>
              <a:off x="15505389" y="463434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5" name="Straight Arrow Connector 224">
              <a:extLst>
                <a:ext uri="{FF2B5EF4-FFF2-40B4-BE49-F238E27FC236}">
                  <a16:creationId xmlns:a16="http://schemas.microsoft.com/office/drawing/2014/main" id="{817ACB94-489A-41D2-BEE7-3713AAE27081}"/>
                </a:ext>
              </a:extLst>
            </p:cNvPr>
            <p:cNvCxnSpPr>
              <a:cxnSpLocks/>
              <a:stCxn id="97" idx="2"/>
            </p:cNvCxnSpPr>
            <p:nvPr/>
          </p:nvCxnSpPr>
          <p:spPr>
            <a:xfrm flipH="1">
              <a:off x="15539556" y="5782723"/>
              <a:ext cx="1108" cy="761936"/>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231" name="Straight Arrow Connector 230">
            <a:extLst>
              <a:ext uri="{FF2B5EF4-FFF2-40B4-BE49-F238E27FC236}">
                <a16:creationId xmlns:a16="http://schemas.microsoft.com/office/drawing/2014/main" id="{A364B9F3-B441-46E1-B5DC-DDBE3D81C70C}"/>
              </a:ext>
            </a:extLst>
          </p:cNvPr>
          <p:cNvCxnSpPr>
            <a:cxnSpLocks/>
          </p:cNvCxnSpPr>
          <p:nvPr/>
        </p:nvCxnSpPr>
        <p:spPr>
          <a:xfrm>
            <a:off x="24912438" y="12485696"/>
            <a:ext cx="602921"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20" name="Picture 119">
            <a:extLst>
              <a:ext uri="{FF2B5EF4-FFF2-40B4-BE49-F238E27FC236}">
                <a16:creationId xmlns:a16="http://schemas.microsoft.com/office/drawing/2014/main" id="{9405C701-33B4-47FF-94DB-8007DDEA30A3}"/>
              </a:ext>
            </a:extLst>
          </p:cNvPr>
          <p:cNvPicPr preferRelativeResize="0">
            <a:picLocks/>
          </p:cNvPicPr>
          <p:nvPr/>
        </p:nvPicPr>
        <p:blipFill rotWithShape="1">
          <a:blip r:embed="rId16"/>
          <a:srcRect l="10389" t="31541" r="78973" b="44510"/>
          <a:stretch/>
        </p:blipFill>
        <p:spPr>
          <a:xfrm>
            <a:off x="19549437" y="11674422"/>
            <a:ext cx="1444752" cy="1554480"/>
          </a:xfrm>
          <a:prstGeom prst="flowChartConnector">
            <a:avLst/>
          </a:prstGeom>
          <a:ln>
            <a:solidFill>
              <a:schemeClr val="accent1"/>
            </a:solidFill>
          </a:ln>
        </p:spPr>
      </p:pic>
      <p:cxnSp>
        <p:nvCxnSpPr>
          <p:cNvPr id="128" name="Straight Arrow Connector 127">
            <a:extLst>
              <a:ext uri="{FF2B5EF4-FFF2-40B4-BE49-F238E27FC236}">
                <a16:creationId xmlns:a16="http://schemas.microsoft.com/office/drawing/2014/main" id="{9D22F6B8-E361-44C6-8FE3-A1A906EA4EA0}"/>
              </a:ext>
            </a:extLst>
          </p:cNvPr>
          <p:cNvCxnSpPr>
            <a:cxnSpLocks/>
          </p:cNvCxnSpPr>
          <p:nvPr/>
        </p:nvCxnSpPr>
        <p:spPr>
          <a:xfrm>
            <a:off x="1051058" y="9973210"/>
            <a:ext cx="38168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FBF77DC5-1ABB-495C-8E84-05AA16E6BD27}"/>
              </a:ext>
            </a:extLst>
          </p:cNvPr>
          <p:cNvCxnSpPr>
            <a:cxnSpLocks/>
            <a:endCxn id="11" idx="2"/>
          </p:cNvCxnSpPr>
          <p:nvPr/>
        </p:nvCxnSpPr>
        <p:spPr>
          <a:xfrm>
            <a:off x="1018470" y="11775145"/>
            <a:ext cx="44762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3" name="Straight Arrow Connector 142">
            <a:extLst>
              <a:ext uri="{FF2B5EF4-FFF2-40B4-BE49-F238E27FC236}">
                <a16:creationId xmlns:a16="http://schemas.microsoft.com/office/drawing/2014/main" id="{1AC3384E-9831-4B4C-B1B8-DDDEBF36BABB}"/>
              </a:ext>
            </a:extLst>
          </p:cNvPr>
          <p:cNvCxnSpPr>
            <a:cxnSpLocks/>
          </p:cNvCxnSpPr>
          <p:nvPr/>
        </p:nvCxnSpPr>
        <p:spPr>
          <a:xfrm>
            <a:off x="19070700" y="906856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6" name="Straight Arrow Connector 145">
            <a:extLst>
              <a:ext uri="{FF2B5EF4-FFF2-40B4-BE49-F238E27FC236}">
                <a16:creationId xmlns:a16="http://schemas.microsoft.com/office/drawing/2014/main" id="{3EFA5DD4-FB03-4915-8155-86BF1E0E0E0D}"/>
              </a:ext>
            </a:extLst>
          </p:cNvPr>
          <p:cNvCxnSpPr>
            <a:cxnSpLocks/>
          </p:cNvCxnSpPr>
          <p:nvPr/>
        </p:nvCxnSpPr>
        <p:spPr>
          <a:xfrm>
            <a:off x="19070700" y="1077544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7" name="Straight Arrow Connector 146">
            <a:extLst>
              <a:ext uri="{FF2B5EF4-FFF2-40B4-BE49-F238E27FC236}">
                <a16:creationId xmlns:a16="http://schemas.microsoft.com/office/drawing/2014/main" id="{DDDB3F3D-36B4-45EE-B438-B74A7E010FF9}"/>
              </a:ext>
            </a:extLst>
          </p:cNvPr>
          <p:cNvCxnSpPr>
            <a:cxnSpLocks/>
          </p:cNvCxnSpPr>
          <p:nvPr/>
        </p:nvCxnSpPr>
        <p:spPr>
          <a:xfrm>
            <a:off x="19105198" y="12607090"/>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AA23C73C-33DF-469F-BB07-AF83F08E4011}"/>
              </a:ext>
            </a:extLst>
          </p:cNvPr>
          <p:cNvCxnSpPr>
            <a:cxnSpLocks/>
          </p:cNvCxnSpPr>
          <p:nvPr/>
        </p:nvCxnSpPr>
        <p:spPr>
          <a:xfrm>
            <a:off x="6606832" y="6914552"/>
            <a:ext cx="29825" cy="5048578"/>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Arrow Connector 162">
            <a:extLst>
              <a:ext uri="{FF2B5EF4-FFF2-40B4-BE49-F238E27FC236}">
                <a16:creationId xmlns:a16="http://schemas.microsoft.com/office/drawing/2014/main" id="{C5052B3D-3964-44B1-A9C7-5A6059F21F3D}"/>
              </a:ext>
            </a:extLst>
          </p:cNvPr>
          <p:cNvCxnSpPr>
            <a:cxnSpLocks/>
          </p:cNvCxnSpPr>
          <p:nvPr/>
        </p:nvCxnSpPr>
        <p:spPr>
          <a:xfrm>
            <a:off x="6606891" y="7942306"/>
            <a:ext cx="41985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3" name="Straight Arrow Connector 172">
            <a:extLst>
              <a:ext uri="{FF2B5EF4-FFF2-40B4-BE49-F238E27FC236}">
                <a16:creationId xmlns:a16="http://schemas.microsoft.com/office/drawing/2014/main" id="{0AA1B1A5-97BA-4C4D-BC3C-16013066241A}"/>
              </a:ext>
            </a:extLst>
          </p:cNvPr>
          <p:cNvCxnSpPr>
            <a:cxnSpLocks/>
            <a:endCxn id="91" idx="6"/>
          </p:cNvCxnSpPr>
          <p:nvPr/>
        </p:nvCxnSpPr>
        <p:spPr>
          <a:xfrm flipV="1">
            <a:off x="6606832" y="9992212"/>
            <a:ext cx="431067" cy="672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4" name="Straight Arrow Connector 173">
            <a:extLst>
              <a:ext uri="{FF2B5EF4-FFF2-40B4-BE49-F238E27FC236}">
                <a16:creationId xmlns:a16="http://schemas.microsoft.com/office/drawing/2014/main" id="{E172FC64-1D0C-48D3-9650-4228FE853502}"/>
              </a:ext>
            </a:extLst>
          </p:cNvPr>
          <p:cNvCxnSpPr>
            <a:cxnSpLocks/>
          </p:cNvCxnSpPr>
          <p:nvPr/>
        </p:nvCxnSpPr>
        <p:spPr>
          <a:xfrm>
            <a:off x="6654116" y="11956443"/>
            <a:ext cx="41985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a:extLst>
              <a:ext uri="{FF2B5EF4-FFF2-40B4-BE49-F238E27FC236}">
                <a16:creationId xmlns:a16="http://schemas.microsoft.com/office/drawing/2014/main" id="{779DBDFB-B75E-42F1-8C72-712EBFA05F0D}"/>
              </a:ext>
            </a:extLst>
          </p:cNvPr>
          <p:cNvCxnSpPr>
            <a:cxnSpLocks/>
          </p:cNvCxnSpPr>
          <p:nvPr/>
        </p:nvCxnSpPr>
        <p:spPr>
          <a:xfrm>
            <a:off x="19069340" y="6319885"/>
            <a:ext cx="35858" cy="628720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6" name="Straight Arrow Connector 195">
            <a:extLst>
              <a:ext uri="{FF2B5EF4-FFF2-40B4-BE49-F238E27FC236}">
                <a16:creationId xmlns:a16="http://schemas.microsoft.com/office/drawing/2014/main" id="{6D988D96-7B27-4182-AF3C-D186D6258469}"/>
              </a:ext>
            </a:extLst>
          </p:cNvPr>
          <p:cNvCxnSpPr>
            <a:cxnSpLocks/>
          </p:cNvCxnSpPr>
          <p:nvPr/>
        </p:nvCxnSpPr>
        <p:spPr>
          <a:xfrm>
            <a:off x="19071164" y="732358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a:extLst>
              <a:ext uri="{FF2B5EF4-FFF2-40B4-BE49-F238E27FC236}">
                <a16:creationId xmlns:a16="http://schemas.microsoft.com/office/drawing/2014/main" id="{F8A637FF-B4EB-4E81-8833-090FB43A610B}"/>
              </a:ext>
            </a:extLst>
          </p:cNvPr>
          <p:cNvCxnSpPr>
            <a:cxnSpLocks/>
          </p:cNvCxnSpPr>
          <p:nvPr/>
        </p:nvCxnSpPr>
        <p:spPr>
          <a:xfrm flipV="1">
            <a:off x="19069339" y="6316199"/>
            <a:ext cx="6863275" cy="36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198" name="Group 197">
            <a:extLst>
              <a:ext uri="{FF2B5EF4-FFF2-40B4-BE49-F238E27FC236}">
                <a16:creationId xmlns:a16="http://schemas.microsoft.com/office/drawing/2014/main" id="{909679A9-FDF7-424E-AF8D-5A73B7DB0863}"/>
              </a:ext>
            </a:extLst>
          </p:cNvPr>
          <p:cNvGrpSpPr/>
          <p:nvPr/>
        </p:nvGrpSpPr>
        <p:grpSpPr>
          <a:xfrm>
            <a:off x="23115415" y="4562068"/>
            <a:ext cx="6299238" cy="1757817"/>
            <a:chOff x="23132518" y="4615841"/>
            <a:chExt cx="6299238" cy="1757817"/>
          </a:xfrm>
        </p:grpSpPr>
        <p:cxnSp>
          <p:nvCxnSpPr>
            <p:cNvPr id="199" name="Straight Arrow Connector 198">
              <a:extLst>
                <a:ext uri="{FF2B5EF4-FFF2-40B4-BE49-F238E27FC236}">
                  <a16:creationId xmlns:a16="http://schemas.microsoft.com/office/drawing/2014/main" id="{9EC26F9C-12F0-4D53-AB2F-28C078BA3ED3}"/>
                </a:ext>
              </a:extLst>
            </p:cNvPr>
            <p:cNvCxnSpPr>
              <a:cxnSpLocks/>
            </p:cNvCxnSpPr>
            <p:nvPr/>
          </p:nvCxnSpPr>
          <p:spPr>
            <a:xfrm flipH="1">
              <a:off x="25949717" y="5743424"/>
              <a:ext cx="1" cy="63023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1" name="Straight Arrow Connector 200">
              <a:extLst>
                <a:ext uri="{FF2B5EF4-FFF2-40B4-BE49-F238E27FC236}">
                  <a16:creationId xmlns:a16="http://schemas.microsoft.com/office/drawing/2014/main" id="{F6FD6CC5-F1D0-4039-B082-05DFD040C055}"/>
                </a:ext>
              </a:extLst>
            </p:cNvPr>
            <p:cNvCxnSpPr>
              <a:cxnSpLocks/>
            </p:cNvCxnSpPr>
            <p:nvPr/>
          </p:nvCxnSpPr>
          <p:spPr>
            <a:xfrm>
              <a:off x="26378875" y="461584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02" name="Rectangle 201">
              <a:extLst>
                <a:ext uri="{FF2B5EF4-FFF2-40B4-BE49-F238E27FC236}">
                  <a16:creationId xmlns:a16="http://schemas.microsoft.com/office/drawing/2014/main" id="{82A422FF-B44D-4DB1-B29A-B991D6FA3F23}"/>
                </a:ext>
              </a:extLst>
            </p:cNvPr>
            <p:cNvSpPr/>
            <p:nvPr/>
          </p:nvSpPr>
          <p:spPr>
            <a:xfrm>
              <a:off x="23132518" y="5157855"/>
              <a:ext cx="6299238" cy="58477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200" b="1" dirty="0">
                  <a:solidFill>
                    <a:schemeClr val="bg1"/>
                  </a:solidFill>
                </a:rPr>
                <a:t>Idea Evolution</a:t>
              </a:r>
            </a:p>
          </p:txBody>
        </p:sp>
      </p:grpSp>
      <p:cxnSp>
        <p:nvCxnSpPr>
          <p:cNvPr id="207" name="Straight Connector 206">
            <a:extLst>
              <a:ext uri="{FF2B5EF4-FFF2-40B4-BE49-F238E27FC236}">
                <a16:creationId xmlns:a16="http://schemas.microsoft.com/office/drawing/2014/main" id="{533F40F9-A896-45AC-B02C-662728A1C8E9}"/>
              </a:ext>
            </a:extLst>
          </p:cNvPr>
          <p:cNvCxnSpPr>
            <a:cxnSpLocks/>
          </p:cNvCxnSpPr>
          <p:nvPr/>
        </p:nvCxnSpPr>
        <p:spPr>
          <a:xfrm flipH="1">
            <a:off x="12428236" y="6495690"/>
            <a:ext cx="648" cy="501722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8" name="Straight Arrow Connector 207">
            <a:extLst>
              <a:ext uri="{FF2B5EF4-FFF2-40B4-BE49-F238E27FC236}">
                <a16:creationId xmlns:a16="http://schemas.microsoft.com/office/drawing/2014/main" id="{9C979459-08F5-4C69-B6AA-5C77D77323EB}"/>
              </a:ext>
            </a:extLst>
          </p:cNvPr>
          <p:cNvCxnSpPr>
            <a:cxnSpLocks/>
          </p:cNvCxnSpPr>
          <p:nvPr/>
        </p:nvCxnSpPr>
        <p:spPr>
          <a:xfrm>
            <a:off x="12428884" y="7692390"/>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9" name="Straight Arrow Connector 208">
            <a:extLst>
              <a:ext uri="{FF2B5EF4-FFF2-40B4-BE49-F238E27FC236}">
                <a16:creationId xmlns:a16="http://schemas.microsoft.com/office/drawing/2014/main" id="{E446FF12-6156-426F-B2C0-683958279C85}"/>
              </a:ext>
            </a:extLst>
          </p:cNvPr>
          <p:cNvCxnSpPr>
            <a:cxnSpLocks/>
          </p:cNvCxnSpPr>
          <p:nvPr/>
        </p:nvCxnSpPr>
        <p:spPr>
          <a:xfrm>
            <a:off x="12445031" y="11512910"/>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0" name="Straight Arrow Connector 219">
            <a:extLst>
              <a:ext uri="{FF2B5EF4-FFF2-40B4-BE49-F238E27FC236}">
                <a16:creationId xmlns:a16="http://schemas.microsoft.com/office/drawing/2014/main" id="{054016ED-9248-4219-B0FF-5B25728A1B32}"/>
              </a:ext>
            </a:extLst>
          </p:cNvPr>
          <p:cNvCxnSpPr>
            <a:cxnSpLocks/>
          </p:cNvCxnSpPr>
          <p:nvPr/>
        </p:nvCxnSpPr>
        <p:spPr>
          <a:xfrm>
            <a:off x="12406672" y="9732234"/>
            <a:ext cx="48866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1B895FE1-ED15-46BA-93B2-F8C0608918E0}"/>
              </a:ext>
            </a:extLst>
          </p:cNvPr>
          <p:cNvPicPr preferRelativeResize="0">
            <a:picLocks/>
          </p:cNvPicPr>
          <p:nvPr/>
        </p:nvPicPr>
        <p:blipFill>
          <a:blip r:embed="rId17" cstate="email">
            <a:extLst>
              <a:ext uri="{28A0092B-C50C-407E-A947-70E740481C1C}">
                <a14:useLocalDpi xmlns:a14="http://schemas.microsoft.com/office/drawing/2010/main" val="0"/>
              </a:ext>
            </a:extLst>
          </a:blip>
          <a:stretch>
            <a:fillRect/>
          </a:stretch>
        </p:blipFill>
        <p:spPr>
          <a:xfrm>
            <a:off x="7043686" y="11020736"/>
            <a:ext cx="1470513" cy="1580435"/>
          </a:xfrm>
          <a:prstGeom prst="flowChartConnector">
            <a:avLst/>
          </a:prstGeom>
        </p:spPr>
      </p:pic>
      <p:sp>
        <p:nvSpPr>
          <p:cNvPr id="90" name="TextBox 89">
            <a:extLst>
              <a:ext uri="{FF2B5EF4-FFF2-40B4-BE49-F238E27FC236}">
                <a16:creationId xmlns:a16="http://schemas.microsoft.com/office/drawing/2014/main" id="{E64B3EE1-1854-4E36-9A6D-9A44C1BC7669}"/>
              </a:ext>
            </a:extLst>
          </p:cNvPr>
          <p:cNvSpPr txBox="1"/>
          <p:nvPr/>
        </p:nvSpPr>
        <p:spPr>
          <a:xfrm>
            <a:off x="26411412" y="11748208"/>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algn="ctr"/>
            <a:r>
              <a:rPr lang="en-US" sz="2800" b="1" dirty="0">
                <a:solidFill>
                  <a:schemeClr val="bg1"/>
                </a:solidFill>
              </a:rPr>
              <a:t>Open Position</a:t>
            </a:r>
            <a:endParaRPr lang="en-US" sz="2000" b="1" dirty="0">
              <a:solidFill>
                <a:schemeClr val="bg1"/>
              </a:solidFill>
            </a:endParaRPr>
          </a:p>
          <a:p>
            <a:pPr algn="ctr"/>
            <a:r>
              <a:rPr lang="en-US" sz="2000" b="1" dirty="0">
                <a:solidFill>
                  <a:schemeClr val="bg1"/>
                </a:solidFill>
              </a:rPr>
              <a:t>        Prj Specialist MTY, MEX</a:t>
            </a:r>
          </a:p>
          <a:p>
            <a:pPr algn="ctr"/>
            <a:r>
              <a:rPr lang="en-US" sz="2000" dirty="0">
                <a:solidFill>
                  <a:schemeClr val="bg1"/>
                </a:solidFill>
              </a:rPr>
              <a:t> </a:t>
            </a:r>
            <a:endParaRPr lang="en-US" sz="1800" dirty="0">
              <a:solidFill>
                <a:schemeClr val="bg1"/>
              </a:solidFill>
            </a:endParaRPr>
          </a:p>
        </p:txBody>
      </p:sp>
      <p:pic>
        <p:nvPicPr>
          <p:cNvPr id="93" name="Picture 92">
            <a:extLst>
              <a:ext uri="{FF2B5EF4-FFF2-40B4-BE49-F238E27FC236}">
                <a16:creationId xmlns:a16="http://schemas.microsoft.com/office/drawing/2014/main" id="{48478836-0B5A-4A76-A220-8A347328583F}"/>
              </a:ext>
            </a:extLst>
          </p:cNvPr>
          <p:cNvPicPr preferRelativeResize="0">
            <a:picLocks/>
          </p:cNvPicPr>
          <p:nvPr/>
        </p:nvPicPr>
        <p:blipFill rotWithShape="1">
          <a:blip r:embed="rId16"/>
          <a:srcRect l="10389" t="31541" r="78973" b="44510"/>
          <a:stretch/>
        </p:blipFill>
        <p:spPr>
          <a:xfrm>
            <a:off x="25527337" y="11681233"/>
            <a:ext cx="1444752" cy="1554480"/>
          </a:xfrm>
          <a:prstGeom prst="flowChartConnector">
            <a:avLst/>
          </a:prstGeom>
          <a:ln>
            <a:solidFill>
              <a:schemeClr val="accent1"/>
            </a:solidFill>
          </a:ln>
        </p:spPr>
      </p:pic>
      <p:sp>
        <p:nvSpPr>
          <p:cNvPr id="98" name="TextBox 97">
            <a:extLst>
              <a:ext uri="{FF2B5EF4-FFF2-40B4-BE49-F238E27FC236}">
                <a16:creationId xmlns:a16="http://schemas.microsoft.com/office/drawing/2014/main" id="{1FB9AB0F-2358-4AFD-98F8-714019A0F6F5}"/>
              </a:ext>
            </a:extLst>
          </p:cNvPr>
          <p:cNvSpPr txBox="1"/>
          <p:nvPr/>
        </p:nvSpPr>
        <p:spPr>
          <a:xfrm>
            <a:off x="13706966" y="7085728"/>
            <a:ext cx="4901184" cy="119786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Paola Gomez </a:t>
            </a:r>
            <a:endParaRPr lang="en-US" sz="2400" b="1" dirty="0">
              <a:solidFill>
                <a:schemeClr val="bg1"/>
              </a:solidFill>
            </a:endParaRPr>
          </a:p>
          <a:p>
            <a:r>
              <a:rPr lang="en-US" sz="1800" b="1" dirty="0">
                <a:solidFill>
                  <a:schemeClr val="bg1"/>
                </a:solidFill>
              </a:rPr>
              <a:t>         </a:t>
            </a:r>
            <a:r>
              <a:rPr lang="en-US" sz="1600" b="1" dirty="0">
                <a:solidFill>
                  <a:schemeClr val="bg1"/>
                </a:solidFill>
              </a:rPr>
              <a:t>NAM Idea Program Manager</a:t>
            </a:r>
            <a:r>
              <a:rPr lang="en-US" sz="1800" b="1" dirty="0">
                <a:solidFill>
                  <a:schemeClr val="bg1"/>
                </a:solidFill>
              </a:rPr>
              <a:t>, </a:t>
            </a:r>
            <a:r>
              <a:rPr lang="en-US" sz="1400" b="1" dirty="0">
                <a:solidFill>
                  <a:schemeClr val="bg1"/>
                </a:solidFill>
              </a:rPr>
              <a:t>Tlaxcala, Mex </a:t>
            </a:r>
            <a:endParaRPr lang="en-US" sz="1200" b="1" dirty="0">
              <a:solidFill>
                <a:schemeClr val="bg1"/>
              </a:solidFill>
            </a:endParaRPr>
          </a:p>
          <a:p>
            <a:r>
              <a:rPr lang="en-US" sz="1800" b="1" dirty="0">
                <a:solidFill>
                  <a:schemeClr val="bg1"/>
                </a:solidFill>
              </a:rPr>
              <a:t>         Productivity ideas program</a:t>
            </a:r>
          </a:p>
        </p:txBody>
      </p:sp>
      <p:pic>
        <p:nvPicPr>
          <p:cNvPr id="99" name="Picture 98">
            <a:extLst>
              <a:ext uri="{FF2B5EF4-FFF2-40B4-BE49-F238E27FC236}">
                <a16:creationId xmlns:a16="http://schemas.microsoft.com/office/drawing/2014/main" id="{841A6EFD-778B-435E-9085-25A841A8D11D}"/>
              </a:ext>
            </a:extLst>
          </p:cNvPr>
          <p:cNvPicPr preferRelativeResize="0">
            <a:picLocks/>
          </p:cNvPicPr>
          <p:nvPr/>
        </p:nvPicPr>
        <p:blipFill>
          <a:blip r:embed="rId18"/>
          <a:stretch>
            <a:fillRect/>
          </a:stretch>
        </p:blipFill>
        <p:spPr>
          <a:xfrm>
            <a:off x="12891969" y="6920267"/>
            <a:ext cx="1444752" cy="1554480"/>
          </a:xfrm>
          <a:prstGeom prst="flowChartConnector">
            <a:avLst/>
          </a:prstGeom>
        </p:spPr>
      </p:pic>
      <p:sp>
        <p:nvSpPr>
          <p:cNvPr id="100" name="TextBox 99">
            <a:extLst>
              <a:ext uri="{FF2B5EF4-FFF2-40B4-BE49-F238E27FC236}">
                <a16:creationId xmlns:a16="http://schemas.microsoft.com/office/drawing/2014/main" id="{7F56BE32-FC6B-4DF5-BD1C-F02F999E16BA}"/>
              </a:ext>
            </a:extLst>
          </p:cNvPr>
          <p:cNvSpPr txBox="1"/>
          <p:nvPr/>
        </p:nvSpPr>
        <p:spPr>
          <a:xfrm>
            <a:off x="13712276" y="10760467"/>
            <a:ext cx="4902986" cy="120032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Open Position</a:t>
            </a:r>
          </a:p>
          <a:p>
            <a:r>
              <a:rPr lang="en-US" sz="2000" b="1" dirty="0">
                <a:solidFill>
                  <a:schemeClr val="bg1"/>
                </a:solidFill>
              </a:rPr>
              <a:t>          Project Manager </a:t>
            </a:r>
          </a:p>
          <a:p>
            <a:r>
              <a:rPr lang="en-US" sz="2000" b="1" dirty="0">
                <a:solidFill>
                  <a:schemeClr val="bg1"/>
                </a:solidFill>
              </a:rPr>
              <a:t>          Productivity Workshop</a:t>
            </a:r>
          </a:p>
        </p:txBody>
      </p:sp>
      <p:sp>
        <p:nvSpPr>
          <p:cNvPr id="103" name="TextBox 102">
            <a:extLst>
              <a:ext uri="{FF2B5EF4-FFF2-40B4-BE49-F238E27FC236}">
                <a16:creationId xmlns:a16="http://schemas.microsoft.com/office/drawing/2014/main" id="{979ABB1C-8B31-4496-835D-14F7D63565B0}"/>
              </a:ext>
            </a:extLst>
          </p:cNvPr>
          <p:cNvSpPr txBox="1"/>
          <p:nvPr/>
        </p:nvSpPr>
        <p:spPr>
          <a:xfrm>
            <a:off x="13712691" y="8976692"/>
            <a:ext cx="4902986" cy="120032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Open Position</a:t>
            </a:r>
            <a:endParaRPr lang="en-US" sz="2800" b="1" dirty="0">
              <a:solidFill>
                <a:schemeClr val="bg1"/>
              </a:solidFill>
            </a:endParaRPr>
          </a:p>
          <a:p>
            <a:r>
              <a:rPr lang="en-US" sz="2000" b="1" dirty="0">
                <a:solidFill>
                  <a:schemeClr val="bg1"/>
                </a:solidFill>
              </a:rPr>
              <a:t>          Project Manager </a:t>
            </a:r>
          </a:p>
          <a:p>
            <a:r>
              <a:rPr lang="en-US" sz="2000" b="1" dirty="0">
                <a:solidFill>
                  <a:schemeClr val="bg1"/>
                </a:solidFill>
              </a:rPr>
              <a:t>          Productivity Workshop</a:t>
            </a:r>
          </a:p>
        </p:txBody>
      </p:sp>
      <p:pic>
        <p:nvPicPr>
          <p:cNvPr id="104" name="Picture 103">
            <a:extLst>
              <a:ext uri="{FF2B5EF4-FFF2-40B4-BE49-F238E27FC236}">
                <a16:creationId xmlns:a16="http://schemas.microsoft.com/office/drawing/2014/main" id="{CC99F406-D819-4542-BD54-2F384EF70F2B}"/>
              </a:ext>
            </a:extLst>
          </p:cNvPr>
          <p:cNvPicPr preferRelativeResize="0">
            <a:picLocks/>
          </p:cNvPicPr>
          <p:nvPr/>
        </p:nvPicPr>
        <p:blipFill rotWithShape="1">
          <a:blip r:embed="rId16"/>
          <a:srcRect l="10389" t="31541" r="78973" b="44510"/>
          <a:stretch/>
        </p:blipFill>
        <p:spPr>
          <a:xfrm>
            <a:off x="12911666" y="8811117"/>
            <a:ext cx="1444752" cy="1554480"/>
          </a:xfrm>
          <a:prstGeom prst="flowChartConnector">
            <a:avLst/>
          </a:prstGeom>
          <a:ln>
            <a:solidFill>
              <a:schemeClr val="accent1"/>
            </a:solidFill>
          </a:ln>
        </p:spPr>
      </p:pic>
      <p:pic>
        <p:nvPicPr>
          <p:cNvPr id="105" name="Picture 104">
            <a:extLst>
              <a:ext uri="{FF2B5EF4-FFF2-40B4-BE49-F238E27FC236}">
                <a16:creationId xmlns:a16="http://schemas.microsoft.com/office/drawing/2014/main" id="{F2761AA2-54D8-4348-B33E-303E0F1C6368}"/>
              </a:ext>
            </a:extLst>
          </p:cNvPr>
          <p:cNvPicPr preferRelativeResize="0">
            <a:picLocks/>
          </p:cNvPicPr>
          <p:nvPr/>
        </p:nvPicPr>
        <p:blipFill rotWithShape="1">
          <a:blip r:embed="rId16"/>
          <a:srcRect l="10389" t="31541" r="78973" b="44510"/>
          <a:stretch/>
        </p:blipFill>
        <p:spPr>
          <a:xfrm>
            <a:off x="12938200" y="10562175"/>
            <a:ext cx="1444752" cy="1554480"/>
          </a:xfrm>
          <a:prstGeom prst="flowChartConnector">
            <a:avLst/>
          </a:prstGeom>
          <a:ln>
            <a:solidFill>
              <a:schemeClr val="accent1"/>
            </a:solidFill>
          </a:ln>
        </p:spPr>
      </p:pic>
    </p:spTree>
    <p:extLst>
      <p:ext uri="{BB962C8B-B14F-4D97-AF65-F5344CB8AC3E}">
        <p14:creationId xmlns:p14="http://schemas.microsoft.com/office/powerpoint/2010/main" val="186197546"/>
      </p:ext>
    </p:extLst>
  </p:cSld>
  <p:clrMapOvr>
    <a:masterClrMapping/>
  </p:clrMapOvr>
</p:sld>
</file>

<file path=ppt/theme/theme1.xml><?xml version="1.0" encoding="utf-8"?>
<a:theme xmlns:a="http://schemas.openxmlformats.org/drawingml/2006/main" name="SE15_LIO_TextOnly V3">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AA753BF-A783-4CE8-93D2-EBFB2DF95279}" vid="{EA355219-D26F-4C51-94EF-482098719718}"/>
    </a:ext>
  </a:extLst>
</a:theme>
</file>

<file path=ppt/theme/theme2.xml><?xml version="1.0" encoding="utf-8"?>
<a:theme xmlns:a="http://schemas.openxmlformats.org/drawingml/2006/main" name="Schneider Text Slides">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rnd">
          <a:solidFill>
            <a:srgbClr val="4F515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AA753BF-A783-4CE8-93D2-EBFB2DF95279}" vid="{A4665921-DEBE-4526-B793-7CE56F0891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0</TotalTime>
  <Words>1679</Words>
  <Application>Microsoft Office PowerPoint</Application>
  <PresentationFormat>Custom</PresentationFormat>
  <Paragraphs>443</Paragraphs>
  <Slides>7</Slides>
  <Notes>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vt:i4>
      </vt:variant>
    </vt:vector>
  </HeadingPairs>
  <TitlesOfParts>
    <vt:vector size="13" baseType="lpstr">
      <vt:lpstr>Arial</vt:lpstr>
      <vt:lpstr>Calibri</vt:lpstr>
      <vt:lpstr>Lucida Grande</vt:lpstr>
      <vt:lpstr>Segoe UI</vt:lpstr>
      <vt:lpstr>SE15_LIO_TextOnly V3</vt:lpstr>
      <vt:lpstr>Schneider Text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2018-06-08T16:12:31Z</dcterms:created>
  <dcterms:modified xsi:type="dcterms:W3CDTF">2019-10-16T15:43:17Z</dcterms:modified>
</cp:coreProperties>
</file>